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62" r:id="rId3"/>
    <p:sldId id="263" r:id="rId4"/>
    <p:sldId id="264" r:id="rId5"/>
    <p:sldId id="265" r:id="rId6"/>
    <p:sldId id="266" r:id="rId7"/>
    <p:sldId id="267" r:id="rId8"/>
    <p:sldId id="268" r:id="rId9"/>
    <p:sldId id="269" r:id="rId10"/>
    <p:sldId id="270" r:id="rId11"/>
    <p:sldId id="271" r:id="rId12"/>
    <p:sldId id="272" r:id="rId13"/>
    <p:sldId id="273" r:id="rId14"/>
    <p:sldId id="260" r:id="rId15"/>
    <p:sldId id="257" r:id="rId16"/>
    <p:sldId id="259" r:id="rId1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0" d="100"/>
          <a:sy n="30" d="100"/>
        </p:scale>
        <p:origin x="-1147" y="-53"/>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hyperlink" Target="ambientales.pptx" TargetMode="External"/><Relationship Id="rId3" Type="http://schemas.openxmlformats.org/officeDocument/2006/relationships/hyperlink" Target="social.pptx" TargetMode="External"/><Relationship Id="rId7" Type="http://schemas.openxmlformats.org/officeDocument/2006/relationships/hyperlink" Target="suelos.pptx" TargetMode="External"/><Relationship Id="rId2" Type="http://schemas.openxmlformats.org/officeDocument/2006/relationships/hyperlink" Target="empresarial.pptx" TargetMode="External"/><Relationship Id="rId1" Type="http://schemas.openxmlformats.org/officeDocument/2006/relationships/hyperlink" Target="Transformacion.pptx" TargetMode="External"/><Relationship Id="rId6" Type="http://schemas.openxmlformats.org/officeDocument/2006/relationships/hyperlink" Target="Potabilizacion.ppt" TargetMode="External"/><Relationship Id="rId5" Type="http://schemas.openxmlformats.org/officeDocument/2006/relationships/hyperlink" Target="energia.pptx" TargetMode="External"/><Relationship Id="rId4" Type="http://schemas.openxmlformats.org/officeDocument/2006/relationships/hyperlink" Target="salud.pptx" TargetMode="External"/></Relationships>
</file>

<file path=ppt/diagrams/_rels/drawing1.xml.rels><?xml version="1.0" encoding="UTF-8" standalone="yes"?>
<Relationships xmlns="http://schemas.openxmlformats.org/package/2006/relationships"><Relationship Id="rId8" Type="http://schemas.openxmlformats.org/officeDocument/2006/relationships/hyperlink" Target="Potabilizacion.ppt" TargetMode="External"/><Relationship Id="rId3" Type="http://schemas.openxmlformats.org/officeDocument/2006/relationships/hyperlink" Target="ambientales.pptx" TargetMode="External"/><Relationship Id="rId7" Type="http://schemas.openxmlformats.org/officeDocument/2006/relationships/hyperlink" Target="energia.pptx" TargetMode="External"/><Relationship Id="rId2" Type="http://schemas.openxmlformats.org/officeDocument/2006/relationships/hyperlink" Target="suelos.pptx" TargetMode="External"/><Relationship Id="rId1" Type="http://schemas.openxmlformats.org/officeDocument/2006/relationships/hyperlink" Target="Transformacion.pptx" TargetMode="External"/><Relationship Id="rId6" Type="http://schemas.openxmlformats.org/officeDocument/2006/relationships/hyperlink" Target="salud.pptx" TargetMode="External"/><Relationship Id="rId5" Type="http://schemas.openxmlformats.org/officeDocument/2006/relationships/hyperlink" Target="social.pptx" TargetMode="External"/><Relationship Id="rId4" Type="http://schemas.openxmlformats.org/officeDocument/2006/relationships/hyperlink" Target="empresarial.pptx" TargetMode="Externa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56215C-9199-4B1A-BF4B-E4CDB83F16AF}" type="doc">
      <dgm:prSet loTypeId="urn:microsoft.com/office/officeart/2005/8/layout/hierarchy2" loCatId="hierarchy" qsTypeId="urn:microsoft.com/office/officeart/2005/8/quickstyle/simple1" qsCatId="simple" csTypeId="urn:microsoft.com/office/officeart/2005/8/colors/colorful4" csCatId="colorful" phldr="1"/>
      <dgm:spPr/>
      <dgm:t>
        <a:bodyPr/>
        <a:lstStyle/>
        <a:p>
          <a:endParaRPr lang="es-MX"/>
        </a:p>
      </dgm:t>
    </dgm:pt>
    <dgm:pt modelId="{01885AC7-8775-45CC-982D-11E20D64D6CA}">
      <dgm:prSet phldrT="[Texto]"/>
      <dgm:spPr/>
      <dgm:t>
        <a:bodyPr/>
        <a:lstStyle/>
        <a:p>
          <a:r>
            <a:rPr lang="es-MX" dirty="0" smtClean="0"/>
            <a:t>Cierre de mina</a:t>
          </a:r>
          <a:endParaRPr lang="es-MX" dirty="0"/>
        </a:p>
      </dgm:t>
    </dgm:pt>
    <dgm:pt modelId="{A0280196-DE3C-4035-9771-5D0630A367BE}" type="parTrans" cxnId="{BE5356E2-1999-4E08-A493-E2B847D0CCEB}">
      <dgm:prSet/>
      <dgm:spPr/>
      <dgm:t>
        <a:bodyPr/>
        <a:lstStyle/>
        <a:p>
          <a:endParaRPr lang="es-MX"/>
        </a:p>
      </dgm:t>
    </dgm:pt>
    <dgm:pt modelId="{804AAC87-16C5-4A80-80DA-DE037583E84F}" type="sibTrans" cxnId="{BE5356E2-1999-4E08-A493-E2B847D0CCEB}">
      <dgm:prSet/>
      <dgm:spPr/>
      <dgm:t>
        <a:bodyPr/>
        <a:lstStyle/>
        <a:p>
          <a:endParaRPr lang="es-MX"/>
        </a:p>
      </dgm:t>
    </dgm:pt>
    <dgm:pt modelId="{50C5D505-BE03-46DF-B1D5-C28BE5EFE485}">
      <dgm:prSet phldrT="[Texto]"/>
      <dgm:spPr/>
      <dgm:t>
        <a:bodyPr/>
        <a:lstStyle/>
        <a:p>
          <a:r>
            <a:rPr lang="es-MX" dirty="0" smtClean="0">
              <a:hlinkClick xmlns:r="http://schemas.openxmlformats.org/officeDocument/2006/relationships" r:id="rId1" action="ppaction://hlinkpres?slideindex=1&amp;slidetitle="/>
            </a:rPr>
            <a:t>Transformación</a:t>
          </a:r>
          <a:r>
            <a:rPr lang="es-MX" dirty="0" smtClean="0"/>
            <a:t> de residuos sólidos</a:t>
          </a:r>
          <a:endParaRPr lang="es-MX" dirty="0"/>
        </a:p>
      </dgm:t>
    </dgm:pt>
    <dgm:pt modelId="{10C6AF32-6062-422B-91D0-6272677590A0}" type="parTrans" cxnId="{9EAFF0EB-9581-49E3-9D6A-3BFF94B9E43E}">
      <dgm:prSet/>
      <dgm:spPr/>
      <dgm:t>
        <a:bodyPr/>
        <a:lstStyle/>
        <a:p>
          <a:endParaRPr lang="es-MX"/>
        </a:p>
      </dgm:t>
    </dgm:pt>
    <dgm:pt modelId="{641D2AF9-8F37-470F-AA99-54137A06CAAF}" type="sibTrans" cxnId="{9EAFF0EB-9581-49E3-9D6A-3BFF94B9E43E}">
      <dgm:prSet/>
      <dgm:spPr/>
      <dgm:t>
        <a:bodyPr/>
        <a:lstStyle/>
        <a:p>
          <a:endParaRPr lang="es-MX"/>
        </a:p>
      </dgm:t>
    </dgm:pt>
    <dgm:pt modelId="{5E83CB99-A236-469C-B930-1DF74ADC7DAB}">
      <dgm:prSet phldrT="[Texto]"/>
      <dgm:spPr/>
      <dgm:t>
        <a:bodyPr/>
        <a:lstStyle/>
        <a:p>
          <a:r>
            <a:rPr lang="es-MX" dirty="0" smtClean="0"/>
            <a:t>Descontaminación de suelos</a:t>
          </a:r>
          <a:endParaRPr lang="es-MX" dirty="0"/>
        </a:p>
      </dgm:t>
    </dgm:pt>
    <dgm:pt modelId="{E68A792A-D8BD-42D2-AF52-4D1564EC4D6E}" type="parTrans" cxnId="{6AF95ECA-782B-4667-928D-5DD7B191D719}">
      <dgm:prSet/>
      <dgm:spPr/>
      <dgm:t>
        <a:bodyPr/>
        <a:lstStyle/>
        <a:p>
          <a:endParaRPr lang="es-MX"/>
        </a:p>
      </dgm:t>
    </dgm:pt>
    <dgm:pt modelId="{C3383E60-29CA-4D69-AF30-14C7F1D471B5}" type="sibTrans" cxnId="{6AF95ECA-782B-4667-928D-5DD7B191D719}">
      <dgm:prSet/>
      <dgm:spPr/>
      <dgm:t>
        <a:bodyPr/>
        <a:lstStyle/>
        <a:p>
          <a:endParaRPr lang="es-MX"/>
        </a:p>
      </dgm:t>
    </dgm:pt>
    <dgm:pt modelId="{4EAB0633-6751-4B8E-8EF5-4973BEE5B561}">
      <dgm:prSet phldrT="[Texto]"/>
      <dgm:spPr/>
      <dgm:t>
        <a:bodyPr/>
        <a:lstStyle/>
        <a:p>
          <a:r>
            <a:rPr lang="es-MX" dirty="0" smtClean="0"/>
            <a:t>Ambiente </a:t>
          </a:r>
          <a:r>
            <a:rPr lang="es-MX" dirty="0" smtClean="0">
              <a:hlinkClick xmlns:r="http://schemas.openxmlformats.org/officeDocument/2006/relationships" r:id="rId2" action="ppaction://hlinkpres?slideindex=1&amp;slidetitle="/>
            </a:rPr>
            <a:t>empresarial</a:t>
          </a:r>
          <a:endParaRPr lang="es-MX" dirty="0"/>
        </a:p>
      </dgm:t>
    </dgm:pt>
    <dgm:pt modelId="{A50C24A2-E163-475F-A020-7AB249FD76CD}" type="parTrans" cxnId="{2F6CB523-9E19-4309-9B01-46A650F74579}">
      <dgm:prSet/>
      <dgm:spPr/>
      <dgm:t>
        <a:bodyPr/>
        <a:lstStyle/>
        <a:p>
          <a:endParaRPr lang="es-MX"/>
        </a:p>
      </dgm:t>
    </dgm:pt>
    <dgm:pt modelId="{DE980598-9663-4025-A84B-E122A789B1EC}" type="sibTrans" cxnId="{2F6CB523-9E19-4309-9B01-46A650F74579}">
      <dgm:prSet/>
      <dgm:spPr/>
      <dgm:t>
        <a:bodyPr/>
        <a:lstStyle/>
        <a:p>
          <a:endParaRPr lang="es-MX"/>
        </a:p>
      </dgm:t>
    </dgm:pt>
    <dgm:pt modelId="{91A736EB-9975-47DE-94AE-7554EFDEAAB4}">
      <dgm:prSet/>
      <dgm:spPr/>
      <dgm:t>
        <a:bodyPr/>
        <a:lstStyle/>
        <a:p>
          <a:r>
            <a:rPr lang="es-MX" dirty="0" smtClean="0"/>
            <a:t>Labor </a:t>
          </a:r>
          <a:r>
            <a:rPr lang="es-MX" dirty="0" smtClean="0">
              <a:hlinkClick xmlns:r="http://schemas.openxmlformats.org/officeDocument/2006/relationships" r:id="rId3" action="ppaction://hlinkpres?slideindex=1&amp;slidetitle="/>
            </a:rPr>
            <a:t>social</a:t>
          </a:r>
          <a:endParaRPr lang="es-MX" dirty="0"/>
        </a:p>
      </dgm:t>
    </dgm:pt>
    <dgm:pt modelId="{32B2A96E-8ECB-4A66-8192-1C37189B2617}" type="parTrans" cxnId="{A4D8E78F-8413-43B4-8451-8245BFF0D7DE}">
      <dgm:prSet/>
      <dgm:spPr/>
      <dgm:t>
        <a:bodyPr/>
        <a:lstStyle/>
        <a:p>
          <a:endParaRPr lang="es-MX"/>
        </a:p>
      </dgm:t>
    </dgm:pt>
    <dgm:pt modelId="{336E29E5-EDE0-4D2B-8541-B0A9F5298F6F}" type="sibTrans" cxnId="{A4D8E78F-8413-43B4-8451-8245BFF0D7DE}">
      <dgm:prSet/>
      <dgm:spPr/>
      <dgm:t>
        <a:bodyPr/>
        <a:lstStyle/>
        <a:p>
          <a:endParaRPr lang="es-MX"/>
        </a:p>
      </dgm:t>
    </dgm:pt>
    <dgm:pt modelId="{E812ED51-B9C1-4A99-8177-FA979CD918AB}">
      <dgm:prSet/>
      <dgm:spPr/>
      <dgm:t>
        <a:bodyPr/>
        <a:lstStyle/>
        <a:p>
          <a:r>
            <a:rPr lang="es-MX" dirty="0" smtClean="0">
              <a:hlinkClick xmlns:r="http://schemas.openxmlformats.org/officeDocument/2006/relationships" r:id="rId4" action="ppaction://hlinkpres?slideindex=1&amp;slidetitle="/>
            </a:rPr>
            <a:t>Salud</a:t>
          </a:r>
          <a:r>
            <a:rPr lang="es-MX" dirty="0" smtClean="0"/>
            <a:t> y cambio climático</a:t>
          </a:r>
          <a:endParaRPr lang="es-MX" dirty="0"/>
        </a:p>
      </dgm:t>
    </dgm:pt>
    <dgm:pt modelId="{48A97637-3C37-4B4C-9F59-35FF6889421C}" type="parTrans" cxnId="{B872FAE1-9F13-49A8-9485-79489E00F3F5}">
      <dgm:prSet/>
      <dgm:spPr/>
      <dgm:t>
        <a:bodyPr/>
        <a:lstStyle/>
        <a:p>
          <a:endParaRPr lang="es-MX"/>
        </a:p>
      </dgm:t>
    </dgm:pt>
    <dgm:pt modelId="{E2A8B2F9-CC48-4DE3-9D63-6DFF71FAEBD6}" type="sibTrans" cxnId="{B872FAE1-9F13-49A8-9485-79489E00F3F5}">
      <dgm:prSet/>
      <dgm:spPr/>
      <dgm:t>
        <a:bodyPr/>
        <a:lstStyle/>
        <a:p>
          <a:endParaRPr lang="es-MX"/>
        </a:p>
      </dgm:t>
    </dgm:pt>
    <dgm:pt modelId="{22406C31-FC0F-41EE-8FF9-8AE99BD03BC4}">
      <dgm:prSet/>
      <dgm:spPr/>
      <dgm:t>
        <a:bodyPr/>
        <a:lstStyle/>
        <a:p>
          <a:r>
            <a:rPr lang="es-MX" dirty="0" smtClean="0">
              <a:hlinkClick xmlns:r="http://schemas.openxmlformats.org/officeDocument/2006/relationships" r:id="rId5" action="ppaction://hlinkpres?slideindex=1&amp;slidetitle="/>
            </a:rPr>
            <a:t>Energía</a:t>
          </a:r>
          <a:r>
            <a:rPr lang="es-MX" dirty="0" smtClean="0"/>
            <a:t> sostenible</a:t>
          </a:r>
          <a:endParaRPr lang="es-MX" dirty="0"/>
        </a:p>
      </dgm:t>
    </dgm:pt>
    <dgm:pt modelId="{0232F4FD-D4DD-4B85-BD32-CDFE50E4BD7C}" type="parTrans" cxnId="{8634DA08-63F3-4618-B6E0-977FE4BB5DFD}">
      <dgm:prSet/>
      <dgm:spPr/>
      <dgm:t>
        <a:bodyPr/>
        <a:lstStyle/>
        <a:p>
          <a:endParaRPr lang="es-MX"/>
        </a:p>
      </dgm:t>
    </dgm:pt>
    <dgm:pt modelId="{12B5855C-DA15-4F6C-AAB0-444B52D4952B}" type="sibTrans" cxnId="{8634DA08-63F3-4618-B6E0-977FE4BB5DFD}">
      <dgm:prSet/>
      <dgm:spPr/>
      <dgm:t>
        <a:bodyPr/>
        <a:lstStyle/>
        <a:p>
          <a:endParaRPr lang="es-MX"/>
        </a:p>
      </dgm:t>
    </dgm:pt>
    <dgm:pt modelId="{3C55D321-F4BB-4E24-816B-8767AE5E2256}">
      <dgm:prSet/>
      <dgm:spPr/>
      <dgm:t>
        <a:bodyPr/>
        <a:lstStyle/>
        <a:p>
          <a:r>
            <a:rPr lang="es-MX" dirty="0" smtClean="0"/>
            <a:t>Descontaminación de aguas</a:t>
          </a:r>
          <a:endParaRPr lang="es-MX" dirty="0"/>
        </a:p>
      </dgm:t>
    </dgm:pt>
    <dgm:pt modelId="{E40B2D64-42D7-4A52-B0F6-1B15DCDE59DF}" type="parTrans" cxnId="{D1142A82-DECB-46C9-A7AA-A1BFC9998635}">
      <dgm:prSet/>
      <dgm:spPr/>
      <dgm:t>
        <a:bodyPr/>
        <a:lstStyle/>
        <a:p>
          <a:endParaRPr lang="es-MX"/>
        </a:p>
      </dgm:t>
    </dgm:pt>
    <dgm:pt modelId="{8BE167D2-51FA-4DB3-8142-38E0A076F448}" type="sibTrans" cxnId="{D1142A82-DECB-46C9-A7AA-A1BFC9998635}">
      <dgm:prSet/>
      <dgm:spPr/>
      <dgm:t>
        <a:bodyPr/>
        <a:lstStyle/>
        <a:p>
          <a:endParaRPr lang="es-MX"/>
        </a:p>
      </dgm:t>
    </dgm:pt>
    <dgm:pt modelId="{F3DE3A6E-7B3D-49E5-830D-5A2411A9C3C7}">
      <dgm:prSet/>
      <dgm:spPr/>
      <dgm:t>
        <a:bodyPr/>
        <a:lstStyle/>
        <a:p>
          <a:r>
            <a:rPr lang="es-MX" dirty="0" smtClean="0"/>
            <a:t>Cavitación, ozonización, ósmosis, etc.</a:t>
          </a:r>
          <a:endParaRPr lang="es-MX" dirty="0"/>
        </a:p>
      </dgm:t>
    </dgm:pt>
    <dgm:pt modelId="{14CAA528-0DD1-4161-9703-7B45BBBABE7C}" type="parTrans" cxnId="{24213F11-CF58-42B9-BD60-5F6A23B97B64}">
      <dgm:prSet/>
      <dgm:spPr/>
      <dgm:t>
        <a:bodyPr/>
        <a:lstStyle/>
        <a:p>
          <a:endParaRPr lang="es-MX"/>
        </a:p>
      </dgm:t>
    </dgm:pt>
    <dgm:pt modelId="{F9EBD681-30BA-4319-A410-F90BBF48F4B9}" type="sibTrans" cxnId="{24213F11-CF58-42B9-BD60-5F6A23B97B64}">
      <dgm:prSet/>
      <dgm:spPr/>
      <dgm:t>
        <a:bodyPr/>
        <a:lstStyle/>
        <a:p>
          <a:endParaRPr lang="es-MX"/>
        </a:p>
      </dgm:t>
    </dgm:pt>
    <dgm:pt modelId="{E792F7C3-7965-4EC5-AAC4-E53468F8A97A}">
      <dgm:prSet/>
      <dgm:spPr/>
      <dgm:t>
        <a:bodyPr/>
        <a:lstStyle/>
        <a:p>
          <a:r>
            <a:rPr lang="es-MX" dirty="0" smtClean="0">
              <a:hlinkClick xmlns:r="http://schemas.openxmlformats.org/officeDocument/2006/relationships" r:id="rId6" action="ppaction://hlinkpres?slideindex=1&amp;slidetitle="/>
            </a:rPr>
            <a:t>Potabilización</a:t>
          </a:r>
          <a:r>
            <a:rPr lang="es-MX" dirty="0" smtClean="0"/>
            <a:t> del agua o entrega del agua con las características requeridas por la empresa.</a:t>
          </a:r>
          <a:endParaRPr lang="es-MX" dirty="0"/>
        </a:p>
      </dgm:t>
    </dgm:pt>
    <dgm:pt modelId="{42B14BBC-ED85-4017-9392-1EEFB7CBD6D8}" type="parTrans" cxnId="{291BE610-B065-49A0-92AB-19A263711920}">
      <dgm:prSet/>
      <dgm:spPr/>
      <dgm:t>
        <a:bodyPr/>
        <a:lstStyle/>
        <a:p>
          <a:endParaRPr lang="es-MX"/>
        </a:p>
      </dgm:t>
    </dgm:pt>
    <dgm:pt modelId="{20189561-12EA-4751-A2F4-5E3D8726F8C1}" type="sibTrans" cxnId="{291BE610-B065-49A0-92AB-19A263711920}">
      <dgm:prSet/>
      <dgm:spPr/>
      <dgm:t>
        <a:bodyPr/>
        <a:lstStyle/>
        <a:p>
          <a:endParaRPr lang="es-MX"/>
        </a:p>
      </dgm:t>
    </dgm:pt>
    <dgm:pt modelId="{B6606677-3AF5-4F7F-8F44-B47C677842D4}">
      <dgm:prSet/>
      <dgm:spPr/>
      <dgm:t>
        <a:bodyPr/>
        <a:lstStyle/>
        <a:p>
          <a:r>
            <a:rPr lang="es-MX" dirty="0" smtClean="0"/>
            <a:t>Recuperación de </a:t>
          </a:r>
          <a:r>
            <a:rPr lang="es-MX" dirty="0" smtClean="0">
              <a:hlinkClick xmlns:r="http://schemas.openxmlformats.org/officeDocument/2006/relationships" r:id="rId7" action="ppaction://hlinkpres?slideindex=1&amp;slidetitle="/>
            </a:rPr>
            <a:t>suelos</a:t>
          </a:r>
          <a:endParaRPr lang="es-MX" dirty="0"/>
        </a:p>
      </dgm:t>
    </dgm:pt>
    <dgm:pt modelId="{FF20493B-3108-4933-AC1A-AF7A674BA9DB}" type="parTrans" cxnId="{E1ACA0DE-B750-40EC-B1AF-9CBE48914E88}">
      <dgm:prSet/>
      <dgm:spPr/>
      <dgm:t>
        <a:bodyPr/>
        <a:lstStyle/>
        <a:p>
          <a:endParaRPr lang="es-MX"/>
        </a:p>
      </dgm:t>
    </dgm:pt>
    <dgm:pt modelId="{18FFA345-E447-4D8E-B903-647010A8C51A}" type="sibTrans" cxnId="{E1ACA0DE-B750-40EC-B1AF-9CBE48914E88}">
      <dgm:prSet/>
      <dgm:spPr/>
      <dgm:t>
        <a:bodyPr/>
        <a:lstStyle/>
        <a:p>
          <a:endParaRPr lang="es-MX"/>
        </a:p>
      </dgm:t>
    </dgm:pt>
    <dgm:pt modelId="{04C02B19-D0CB-4C3F-97EB-34D2D4EBB68A}">
      <dgm:prSet phldrT="[Texto]"/>
      <dgm:spPr/>
      <dgm:t>
        <a:bodyPr/>
        <a:lstStyle/>
        <a:p>
          <a:r>
            <a:rPr lang="es-MX" dirty="0" smtClean="0"/>
            <a:t>Soluciones </a:t>
          </a:r>
          <a:r>
            <a:rPr lang="es-MX" dirty="0" smtClean="0">
              <a:hlinkClick xmlns:r="http://schemas.openxmlformats.org/officeDocument/2006/relationships" r:id="rId8" action="ppaction://hlinkpres?slideindex=1&amp;slidetitle="/>
            </a:rPr>
            <a:t>ambientales  </a:t>
          </a:r>
          <a:r>
            <a:rPr lang="es-MX" dirty="0" smtClean="0"/>
            <a:t>integrales</a:t>
          </a:r>
          <a:endParaRPr lang="es-MX" dirty="0"/>
        </a:p>
      </dgm:t>
    </dgm:pt>
    <dgm:pt modelId="{76091C21-3BC3-43C9-A635-007896728292}" type="sibTrans" cxnId="{F817042C-CE86-49BC-A394-77EB1955306C}">
      <dgm:prSet/>
      <dgm:spPr/>
      <dgm:t>
        <a:bodyPr/>
        <a:lstStyle/>
        <a:p>
          <a:endParaRPr lang="es-MX"/>
        </a:p>
      </dgm:t>
    </dgm:pt>
    <dgm:pt modelId="{27E213DA-E306-4D0E-AA32-398B05BDB20F}" type="parTrans" cxnId="{F817042C-CE86-49BC-A394-77EB1955306C}">
      <dgm:prSet/>
      <dgm:spPr/>
      <dgm:t>
        <a:bodyPr/>
        <a:lstStyle/>
        <a:p>
          <a:endParaRPr lang="es-MX"/>
        </a:p>
      </dgm:t>
    </dgm:pt>
    <dgm:pt modelId="{F82C620D-E98E-4BD4-9884-A21E338EC40C}" type="pres">
      <dgm:prSet presAssocID="{1E56215C-9199-4B1A-BF4B-E4CDB83F16AF}" presName="diagram" presStyleCnt="0">
        <dgm:presLayoutVars>
          <dgm:chPref val="1"/>
          <dgm:dir/>
          <dgm:animOne val="branch"/>
          <dgm:animLvl val="lvl"/>
          <dgm:resizeHandles val="exact"/>
        </dgm:presLayoutVars>
      </dgm:prSet>
      <dgm:spPr/>
      <dgm:t>
        <a:bodyPr/>
        <a:lstStyle/>
        <a:p>
          <a:endParaRPr lang="es-MX"/>
        </a:p>
      </dgm:t>
    </dgm:pt>
    <dgm:pt modelId="{3355E2A7-D3F1-4D9F-9480-2DD55F3328CF}" type="pres">
      <dgm:prSet presAssocID="{01885AC7-8775-45CC-982D-11E20D64D6CA}" presName="root1" presStyleCnt="0"/>
      <dgm:spPr/>
    </dgm:pt>
    <dgm:pt modelId="{16F0714B-5E5B-46ED-93C2-D0E6BF290FFB}" type="pres">
      <dgm:prSet presAssocID="{01885AC7-8775-45CC-982D-11E20D64D6CA}" presName="LevelOneTextNode" presStyleLbl="node0" presStyleIdx="0" presStyleCnt="1">
        <dgm:presLayoutVars>
          <dgm:chPref val="3"/>
        </dgm:presLayoutVars>
      </dgm:prSet>
      <dgm:spPr/>
      <dgm:t>
        <a:bodyPr/>
        <a:lstStyle/>
        <a:p>
          <a:endParaRPr lang="es-MX"/>
        </a:p>
      </dgm:t>
    </dgm:pt>
    <dgm:pt modelId="{C993BED8-0275-4F60-8228-5DBD5D8125F3}" type="pres">
      <dgm:prSet presAssocID="{01885AC7-8775-45CC-982D-11E20D64D6CA}" presName="level2hierChild" presStyleCnt="0"/>
      <dgm:spPr/>
    </dgm:pt>
    <dgm:pt modelId="{234CF042-3370-4154-A593-D07D1A592925}" type="pres">
      <dgm:prSet presAssocID="{10C6AF32-6062-422B-91D0-6272677590A0}" presName="conn2-1" presStyleLbl="parChTrans1D2" presStyleIdx="0" presStyleCnt="3"/>
      <dgm:spPr/>
      <dgm:t>
        <a:bodyPr/>
        <a:lstStyle/>
        <a:p>
          <a:endParaRPr lang="es-MX"/>
        </a:p>
      </dgm:t>
    </dgm:pt>
    <dgm:pt modelId="{EA5A46BE-96DD-46FA-A23B-E56120C600E5}" type="pres">
      <dgm:prSet presAssocID="{10C6AF32-6062-422B-91D0-6272677590A0}" presName="connTx" presStyleLbl="parChTrans1D2" presStyleIdx="0" presStyleCnt="3"/>
      <dgm:spPr/>
      <dgm:t>
        <a:bodyPr/>
        <a:lstStyle/>
        <a:p>
          <a:endParaRPr lang="es-MX"/>
        </a:p>
      </dgm:t>
    </dgm:pt>
    <dgm:pt modelId="{3AC7FC68-E13A-46C9-A1CA-DF4C718C89D9}" type="pres">
      <dgm:prSet presAssocID="{50C5D505-BE03-46DF-B1D5-C28BE5EFE485}" presName="root2" presStyleCnt="0"/>
      <dgm:spPr/>
    </dgm:pt>
    <dgm:pt modelId="{41E46DC0-C053-453A-A847-E22A00178057}" type="pres">
      <dgm:prSet presAssocID="{50C5D505-BE03-46DF-B1D5-C28BE5EFE485}" presName="LevelTwoTextNode" presStyleLbl="node2" presStyleIdx="0" presStyleCnt="3">
        <dgm:presLayoutVars>
          <dgm:chPref val="3"/>
        </dgm:presLayoutVars>
      </dgm:prSet>
      <dgm:spPr/>
      <dgm:t>
        <a:bodyPr/>
        <a:lstStyle/>
        <a:p>
          <a:endParaRPr lang="es-MX"/>
        </a:p>
      </dgm:t>
    </dgm:pt>
    <dgm:pt modelId="{12D10F80-E509-4A12-B45F-4129271ED75E}" type="pres">
      <dgm:prSet presAssocID="{50C5D505-BE03-46DF-B1D5-C28BE5EFE485}" presName="level3hierChild" presStyleCnt="0"/>
      <dgm:spPr/>
    </dgm:pt>
    <dgm:pt modelId="{8772F31D-569B-4531-BDC0-16E4FBAFF6C9}" type="pres">
      <dgm:prSet presAssocID="{E68A792A-D8BD-42D2-AF52-4D1564EC4D6E}" presName="conn2-1" presStyleLbl="parChTrans1D3" presStyleIdx="0" presStyleCnt="6"/>
      <dgm:spPr/>
      <dgm:t>
        <a:bodyPr/>
        <a:lstStyle/>
        <a:p>
          <a:endParaRPr lang="es-MX"/>
        </a:p>
      </dgm:t>
    </dgm:pt>
    <dgm:pt modelId="{EAC28D00-BA8B-4E3B-B208-E187E559A2F0}" type="pres">
      <dgm:prSet presAssocID="{E68A792A-D8BD-42D2-AF52-4D1564EC4D6E}" presName="connTx" presStyleLbl="parChTrans1D3" presStyleIdx="0" presStyleCnt="6"/>
      <dgm:spPr/>
      <dgm:t>
        <a:bodyPr/>
        <a:lstStyle/>
        <a:p>
          <a:endParaRPr lang="es-MX"/>
        </a:p>
      </dgm:t>
    </dgm:pt>
    <dgm:pt modelId="{096472B1-00A1-42B5-9981-D01FCA85BA3F}" type="pres">
      <dgm:prSet presAssocID="{5E83CB99-A236-469C-B930-1DF74ADC7DAB}" presName="root2" presStyleCnt="0"/>
      <dgm:spPr/>
    </dgm:pt>
    <dgm:pt modelId="{C96F30FF-6017-4E43-909B-A79CB33161FE}" type="pres">
      <dgm:prSet presAssocID="{5E83CB99-A236-469C-B930-1DF74ADC7DAB}" presName="LevelTwoTextNode" presStyleLbl="node3" presStyleIdx="0" presStyleCnt="6">
        <dgm:presLayoutVars>
          <dgm:chPref val="3"/>
        </dgm:presLayoutVars>
      </dgm:prSet>
      <dgm:spPr/>
      <dgm:t>
        <a:bodyPr/>
        <a:lstStyle/>
        <a:p>
          <a:endParaRPr lang="es-MX"/>
        </a:p>
      </dgm:t>
    </dgm:pt>
    <dgm:pt modelId="{009007C3-5FA5-43D5-ABDD-9BCC34DDE902}" type="pres">
      <dgm:prSet presAssocID="{5E83CB99-A236-469C-B930-1DF74ADC7DAB}" presName="level3hierChild" presStyleCnt="0"/>
      <dgm:spPr/>
    </dgm:pt>
    <dgm:pt modelId="{AEAF7900-C110-4C8C-91EB-A7A3E7B6D58C}" type="pres">
      <dgm:prSet presAssocID="{FF20493B-3108-4933-AC1A-AF7A674BA9DB}" presName="conn2-1" presStyleLbl="parChTrans1D4" presStyleIdx="0" presStyleCnt="2"/>
      <dgm:spPr/>
      <dgm:t>
        <a:bodyPr/>
        <a:lstStyle/>
        <a:p>
          <a:endParaRPr lang="es-MX"/>
        </a:p>
      </dgm:t>
    </dgm:pt>
    <dgm:pt modelId="{A00B3DFE-2E92-4BDE-A5D9-B94370C78385}" type="pres">
      <dgm:prSet presAssocID="{FF20493B-3108-4933-AC1A-AF7A674BA9DB}" presName="connTx" presStyleLbl="parChTrans1D4" presStyleIdx="0" presStyleCnt="2"/>
      <dgm:spPr/>
      <dgm:t>
        <a:bodyPr/>
        <a:lstStyle/>
        <a:p>
          <a:endParaRPr lang="es-MX"/>
        </a:p>
      </dgm:t>
    </dgm:pt>
    <dgm:pt modelId="{227F4348-2ACF-4657-853E-59AEDCFE1E7C}" type="pres">
      <dgm:prSet presAssocID="{B6606677-3AF5-4F7F-8F44-B47C677842D4}" presName="root2" presStyleCnt="0"/>
      <dgm:spPr/>
    </dgm:pt>
    <dgm:pt modelId="{76288969-1926-4361-989D-8ACCE45448EA}" type="pres">
      <dgm:prSet presAssocID="{B6606677-3AF5-4F7F-8F44-B47C677842D4}" presName="LevelTwoTextNode" presStyleLbl="node4" presStyleIdx="0" presStyleCnt="2">
        <dgm:presLayoutVars>
          <dgm:chPref val="3"/>
        </dgm:presLayoutVars>
      </dgm:prSet>
      <dgm:spPr/>
      <dgm:t>
        <a:bodyPr/>
        <a:lstStyle/>
        <a:p>
          <a:endParaRPr lang="es-MX"/>
        </a:p>
      </dgm:t>
    </dgm:pt>
    <dgm:pt modelId="{69E7436E-050B-45DB-8BBD-2A75B315F1A5}" type="pres">
      <dgm:prSet presAssocID="{B6606677-3AF5-4F7F-8F44-B47C677842D4}" presName="level3hierChild" presStyleCnt="0"/>
      <dgm:spPr/>
    </dgm:pt>
    <dgm:pt modelId="{C5FC60FF-88DF-4918-AFC8-8E98B205E6B8}" type="pres">
      <dgm:prSet presAssocID="{27E213DA-E306-4D0E-AA32-398B05BDB20F}" presName="conn2-1" presStyleLbl="parChTrans1D2" presStyleIdx="1" presStyleCnt="3"/>
      <dgm:spPr/>
      <dgm:t>
        <a:bodyPr/>
        <a:lstStyle/>
        <a:p>
          <a:endParaRPr lang="es-MX"/>
        </a:p>
      </dgm:t>
    </dgm:pt>
    <dgm:pt modelId="{A1B10C76-A494-472F-AF78-800626EA93E0}" type="pres">
      <dgm:prSet presAssocID="{27E213DA-E306-4D0E-AA32-398B05BDB20F}" presName="connTx" presStyleLbl="parChTrans1D2" presStyleIdx="1" presStyleCnt="3"/>
      <dgm:spPr/>
      <dgm:t>
        <a:bodyPr/>
        <a:lstStyle/>
        <a:p>
          <a:endParaRPr lang="es-MX"/>
        </a:p>
      </dgm:t>
    </dgm:pt>
    <dgm:pt modelId="{D9EE8156-D65E-43C5-871A-66107787F4F1}" type="pres">
      <dgm:prSet presAssocID="{04C02B19-D0CB-4C3F-97EB-34D2D4EBB68A}" presName="root2" presStyleCnt="0"/>
      <dgm:spPr/>
    </dgm:pt>
    <dgm:pt modelId="{5CCF23E6-78E1-4957-9FB4-EF98063E66A4}" type="pres">
      <dgm:prSet presAssocID="{04C02B19-D0CB-4C3F-97EB-34D2D4EBB68A}" presName="LevelTwoTextNode" presStyleLbl="node2" presStyleIdx="1" presStyleCnt="3">
        <dgm:presLayoutVars>
          <dgm:chPref val="3"/>
        </dgm:presLayoutVars>
      </dgm:prSet>
      <dgm:spPr/>
      <dgm:t>
        <a:bodyPr/>
        <a:lstStyle/>
        <a:p>
          <a:endParaRPr lang="es-MX"/>
        </a:p>
      </dgm:t>
    </dgm:pt>
    <dgm:pt modelId="{DEE01149-4262-4A2E-BCFC-B2D5028F7557}" type="pres">
      <dgm:prSet presAssocID="{04C02B19-D0CB-4C3F-97EB-34D2D4EBB68A}" presName="level3hierChild" presStyleCnt="0"/>
      <dgm:spPr/>
    </dgm:pt>
    <dgm:pt modelId="{D18956CA-08D8-4C6D-9E00-AF14F28FD9DA}" type="pres">
      <dgm:prSet presAssocID="{A50C24A2-E163-475F-A020-7AB249FD76CD}" presName="conn2-1" presStyleLbl="parChTrans1D3" presStyleIdx="1" presStyleCnt="6"/>
      <dgm:spPr/>
      <dgm:t>
        <a:bodyPr/>
        <a:lstStyle/>
        <a:p>
          <a:endParaRPr lang="es-MX"/>
        </a:p>
      </dgm:t>
    </dgm:pt>
    <dgm:pt modelId="{4F2F5B8C-ECC7-4200-ADA4-A6F866F96683}" type="pres">
      <dgm:prSet presAssocID="{A50C24A2-E163-475F-A020-7AB249FD76CD}" presName="connTx" presStyleLbl="parChTrans1D3" presStyleIdx="1" presStyleCnt="6"/>
      <dgm:spPr/>
      <dgm:t>
        <a:bodyPr/>
        <a:lstStyle/>
        <a:p>
          <a:endParaRPr lang="es-MX"/>
        </a:p>
      </dgm:t>
    </dgm:pt>
    <dgm:pt modelId="{AE5D04D4-5DED-4F50-8199-920B8756DAC8}" type="pres">
      <dgm:prSet presAssocID="{4EAB0633-6751-4B8E-8EF5-4973BEE5B561}" presName="root2" presStyleCnt="0"/>
      <dgm:spPr/>
    </dgm:pt>
    <dgm:pt modelId="{8582BA1F-487B-4502-881A-AACEBC6B6641}" type="pres">
      <dgm:prSet presAssocID="{4EAB0633-6751-4B8E-8EF5-4973BEE5B561}" presName="LevelTwoTextNode" presStyleLbl="node3" presStyleIdx="1" presStyleCnt="6">
        <dgm:presLayoutVars>
          <dgm:chPref val="3"/>
        </dgm:presLayoutVars>
      </dgm:prSet>
      <dgm:spPr/>
      <dgm:t>
        <a:bodyPr/>
        <a:lstStyle/>
        <a:p>
          <a:endParaRPr lang="es-MX"/>
        </a:p>
      </dgm:t>
    </dgm:pt>
    <dgm:pt modelId="{C88020D0-B431-4C2E-81B6-D4D2F7FD0C5B}" type="pres">
      <dgm:prSet presAssocID="{4EAB0633-6751-4B8E-8EF5-4973BEE5B561}" presName="level3hierChild" presStyleCnt="0"/>
      <dgm:spPr/>
    </dgm:pt>
    <dgm:pt modelId="{77AB233E-C3BF-4B40-B017-768E29AFEA6A}" type="pres">
      <dgm:prSet presAssocID="{32B2A96E-8ECB-4A66-8192-1C37189B2617}" presName="conn2-1" presStyleLbl="parChTrans1D3" presStyleIdx="2" presStyleCnt="6"/>
      <dgm:spPr/>
      <dgm:t>
        <a:bodyPr/>
        <a:lstStyle/>
        <a:p>
          <a:endParaRPr lang="es-MX"/>
        </a:p>
      </dgm:t>
    </dgm:pt>
    <dgm:pt modelId="{30EB9C3D-7B7F-40FD-A3ED-96855C3718F1}" type="pres">
      <dgm:prSet presAssocID="{32B2A96E-8ECB-4A66-8192-1C37189B2617}" presName="connTx" presStyleLbl="parChTrans1D3" presStyleIdx="2" presStyleCnt="6"/>
      <dgm:spPr/>
      <dgm:t>
        <a:bodyPr/>
        <a:lstStyle/>
        <a:p>
          <a:endParaRPr lang="es-MX"/>
        </a:p>
      </dgm:t>
    </dgm:pt>
    <dgm:pt modelId="{EE4B8F70-1FAB-40C5-B3A7-498E4CE87AFE}" type="pres">
      <dgm:prSet presAssocID="{91A736EB-9975-47DE-94AE-7554EFDEAAB4}" presName="root2" presStyleCnt="0"/>
      <dgm:spPr/>
    </dgm:pt>
    <dgm:pt modelId="{86C6482C-652B-48AA-9612-5D0B1CE847AC}" type="pres">
      <dgm:prSet presAssocID="{91A736EB-9975-47DE-94AE-7554EFDEAAB4}" presName="LevelTwoTextNode" presStyleLbl="node3" presStyleIdx="2" presStyleCnt="6">
        <dgm:presLayoutVars>
          <dgm:chPref val="3"/>
        </dgm:presLayoutVars>
      </dgm:prSet>
      <dgm:spPr/>
      <dgm:t>
        <a:bodyPr/>
        <a:lstStyle/>
        <a:p>
          <a:endParaRPr lang="es-MX"/>
        </a:p>
      </dgm:t>
    </dgm:pt>
    <dgm:pt modelId="{69F86A50-4EBF-48AF-844E-41566347FD36}" type="pres">
      <dgm:prSet presAssocID="{91A736EB-9975-47DE-94AE-7554EFDEAAB4}" presName="level3hierChild" presStyleCnt="0"/>
      <dgm:spPr/>
    </dgm:pt>
    <dgm:pt modelId="{81E04BD0-5CB7-4566-AF60-63E375894F81}" type="pres">
      <dgm:prSet presAssocID="{48A97637-3C37-4B4C-9F59-35FF6889421C}" presName="conn2-1" presStyleLbl="parChTrans1D3" presStyleIdx="3" presStyleCnt="6"/>
      <dgm:spPr/>
      <dgm:t>
        <a:bodyPr/>
        <a:lstStyle/>
        <a:p>
          <a:endParaRPr lang="es-MX"/>
        </a:p>
      </dgm:t>
    </dgm:pt>
    <dgm:pt modelId="{57DC7C63-51CE-49CC-BA3F-716495308E0C}" type="pres">
      <dgm:prSet presAssocID="{48A97637-3C37-4B4C-9F59-35FF6889421C}" presName="connTx" presStyleLbl="parChTrans1D3" presStyleIdx="3" presStyleCnt="6"/>
      <dgm:spPr/>
      <dgm:t>
        <a:bodyPr/>
        <a:lstStyle/>
        <a:p>
          <a:endParaRPr lang="es-MX"/>
        </a:p>
      </dgm:t>
    </dgm:pt>
    <dgm:pt modelId="{A50CC5F5-CB62-40B6-944B-6E9B9D8DDB3C}" type="pres">
      <dgm:prSet presAssocID="{E812ED51-B9C1-4A99-8177-FA979CD918AB}" presName="root2" presStyleCnt="0"/>
      <dgm:spPr/>
    </dgm:pt>
    <dgm:pt modelId="{20848859-C16F-4F89-8D43-C5AD307F93CB}" type="pres">
      <dgm:prSet presAssocID="{E812ED51-B9C1-4A99-8177-FA979CD918AB}" presName="LevelTwoTextNode" presStyleLbl="node3" presStyleIdx="3" presStyleCnt="6">
        <dgm:presLayoutVars>
          <dgm:chPref val="3"/>
        </dgm:presLayoutVars>
      </dgm:prSet>
      <dgm:spPr/>
      <dgm:t>
        <a:bodyPr/>
        <a:lstStyle/>
        <a:p>
          <a:endParaRPr lang="es-MX"/>
        </a:p>
      </dgm:t>
    </dgm:pt>
    <dgm:pt modelId="{3E8F36DC-28A6-470C-9FAE-1C0C7CFB1C79}" type="pres">
      <dgm:prSet presAssocID="{E812ED51-B9C1-4A99-8177-FA979CD918AB}" presName="level3hierChild" presStyleCnt="0"/>
      <dgm:spPr/>
    </dgm:pt>
    <dgm:pt modelId="{4A877545-5B02-480A-A62A-89C98F871C27}" type="pres">
      <dgm:prSet presAssocID="{0232F4FD-D4DD-4B85-BD32-CDFE50E4BD7C}" presName="conn2-1" presStyleLbl="parChTrans1D3" presStyleIdx="4" presStyleCnt="6"/>
      <dgm:spPr/>
      <dgm:t>
        <a:bodyPr/>
        <a:lstStyle/>
        <a:p>
          <a:endParaRPr lang="es-MX"/>
        </a:p>
      </dgm:t>
    </dgm:pt>
    <dgm:pt modelId="{8A10264F-76D2-495C-8876-9F3B7F3170B6}" type="pres">
      <dgm:prSet presAssocID="{0232F4FD-D4DD-4B85-BD32-CDFE50E4BD7C}" presName="connTx" presStyleLbl="parChTrans1D3" presStyleIdx="4" presStyleCnt="6"/>
      <dgm:spPr/>
      <dgm:t>
        <a:bodyPr/>
        <a:lstStyle/>
        <a:p>
          <a:endParaRPr lang="es-MX"/>
        </a:p>
      </dgm:t>
    </dgm:pt>
    <dgm:pt modelId="{83C9F6BA-8A50-4697-8FE7-490DFFF4088A}" type="pres">
      <dgm:prSet presAssocID="{22406C31-FC0F-41EE-8FF9-8AE99BD03BC4}" presName="root2" presStyleCnt="0"/>
      <dgm:spPr/>
    </dgm:pt>
    <dgm:pt modelId="{A5E597AB-C4EA-49B7-9517-89BAFBDF72F9}" type="pres">
      <dgm:prSet presAssocID="{22406C31-FC0F-41EE-8FF9-8AE99BD03BC4}" presName="LevelTwoTextNode" presStyleLbl="node3" presStyleIdx="4" presStyleCnt="6">
        <dgm:presLayoutVars>
          <dgm:chPref val="3"/>
        </dgm:presLayoutVars>
      </dgm:prSet>
      <dgm:spPr/>
      <dgm:t>
        <a:bodyPr/>
        <a:lstStyle/>
        <a:p>
          <a:endParaRPr lang="es-MX"/>
        </a:p>
      </dgm:t>
    </dgm:pt>
    <dgm:pt modelId="{930AFE2F-2C2F-41EC-8E7E-E438475B89D6}" type="pres">
      <dgm:prSet presAssocID="{22406C31-FC0F-41EE-8FF9-8AE99BD03BC4}" presName="level3hierChild" presStyleCnt="0"/>
      <dgm:spPr/>
    </dgm:pt>
    <dgm:pt modelId="{5E62FB3D-4FA0-428C-B311-AFB0D84B7EF8}" type="pres">
      <dgm:prSet presAssocID="{E40B2D64-42D7-4A52-B0F6-1B15DCDE59DF}" presName="conn2-1" presStyleLbl="parChTrans1D2" presStyleIdx="2" presStyleCnt="3"/>
      <dgm:spPr/>
      <dgm:t>
        <a:bodyPr/>
        <a:lstStyle/>
        <a:p>
          <a:endParaRPr lang="es-MX"/>
        </a:p>
      </dgm:t>
    </dgm:pt>
    <dgm:pt modelId="{ADE2BF0D-6D24-4D0C-985C-9878171BF912}" type="pres">
      <dgm:prSet presAssocID="{E40B2D64-42D7-4A52-B0F6-1B15DCDE59DF}" presName="connTx" presStyleLbl="parChTrans1D2" presStyleIdx="2" presStyleCnt="3"/>
      <dgm:spPr/>
      <dgm:t>
        <a:bodyPr/>
        <a:lstStyle/>
        <a:p>
          <a:endParaRPr lang="es-MX"/>
        </a:p>
      </dgm:t>
    </dgm:pt>
    <dgm:pt modelId="{10DA707F-55D6-44D9-B5AA-0F4778D50BAA}" type="pres">
      <dgm:prSet presAssocID="{3C55D321-F4BB-4E24-816B-8767AE5E2256}" presName="root2" presStyleCnt="0"/>
      <dgm:spPr/>
    </dgm:pt>
    <dgm:pt modelId="{0DE28BE8-4581-429A-A8B3-71BBCA16042A}" type="pres">
      <dgm:prSet presAssocID="{3C55D321-F4BB-4E24-816B-8767AE5E2256}" presName="LevelTwoTextNode" presStyleLbl="node2" presStyleIdx="2" presStyleCnt="3">
        <dgm:presLayoutVars>
          <dgm:chPref val="3"/>
        </dgm:presLayoutVars>
      </dgm:prSet>
      <dgm:spPr/>
      <dgm:t>
        <a:bodyPr/>
        <a:lstStyle/>
        <a:p>
          <a:endParaRPr lang="es-MX"/>
        </a:p>
      </dgm:t>
    </dgm:pt>
    <dgm:pt modelId="{337031FD-BD0E-4AC7-B006-E80AD5E154ED}" type="pres">
      <dgm:prSet presAssocID="{3C55D321-F4BB-4E24-816B-8767AE5E2256}" presName="level3hierChild" presStyleCnt="0"/>
      <dgm:spPr/>
    </dgm:pt>
    <dgm:pt modelId="{7D06F2AC-A2FB-4339-A5EB-CA0E4F363339}" type="pres">
      <dgm:prSet presAssocID="{14CAA528-0DD1-4161-9703-7B45BBBABE7C}" presName="conn2-1" presStyleLbl="parChTrans1D3" presStyleIdx="5" presStyleCnt="6"/>
      <dgm:spPr/>
      <dgm:t>
        <a:bodyPr/>
        <a:lstStyle/>
        <a:p>
          <a:endParaRPr lang="es-MX"/>
        </a:p>
      </dgm:t>
    </dgm:pt>
    <dgm:pt modelId="{549EC25D-CDFD-458D-9C34-5D3A6F35E911}" type="pres">
      <dgm:prSet presAssocID="{14CAA528-0DD1-4161-9703-7B45BBBABE7C}" presName="connTx" presStyleLbl="parChTrans1D3" presStyleIdx="5" presStyleCnt="6"/>
      <dgm:spPr/>
      <dgm:t>
        <a:bodyPr/>
        <a:lstStyle/>
        <a:p>
          <a:endParaRPr lang="es-MX"/>
        </a:p>
      </dgm:t>
    </dgm:pt>
    <dgm:pt modelId="{997B9AE3-5884-4781-8DC0-B6294EEC7A4D}" type="pres">
      <dgm:prSet presAssocID="{F3DE3A6E-7B3D-49E5-830D-5A2411A9C3C7}" presName="root2" presStyleCnt="0"/>
      <dgm:spPr/>
    </dgm:pt>
    <dgm:pt modelId="{B9EE1001-1825-4768-A37E-76F137058707}" type="pres">
      <dgm:prSet presAssocID="{F3DE3A6E-7B3D-49E5-830D-5A2411A9C3C7}" presName="LevelTwoTextNode" presStyleLbl="node3" presStyleIdx="5" presStyleCnt="6">
        <dgm:presLayoutVars>
          <dgm:chPref val="3"/>
        </dgm:presLayoutVars>
      </dgm:prSet>
      <dgm:spPr/>
      <dgm:t>
        <a:bodyPr/>
        <a:lstStyle/>
        <a:p>
          <a:endParaRPr lang="es-MX"/>
        </a:p>
      </dgm:t>
    </dgm:pt>
    <dgm:pt modelId="{6DEEC4F1-4130-422A-863C-D2ACB87CC163}" type="pres">
      <dgm:prSet presAssocID="{F3DE3A6E-7B3D-49E5-830D-5A2411A9C3C7}" presName="level3hierChild" presStyleCnt="0"/>
      <dgm:spPr/>
    </dgm:pt>
    <dgm:pt modelId="{A0B00638-7622-41A1-98B8-181EA065D356}" type="pres">
      <dgm:prSet presAssocID="{42B14BBC-ED85-4017-9392-1EEFB7CBD6D8}" presName="conn2-1" presStyleLbl="parChTrans1D4" presStyleIdx="1" presStyleCnt="2"/>
      <dgm:spPr/>
      <dgm:t>
        <a:bodyPr/>
        <a:lstStyle/>
        <a:p>
          <a:endParaRPr lang="es-MX"/>
        </a:p>
      </dgm:t>
    </dgm:pt>
    <dgm:pt modelId="{77D3B081-7FA7-43D1-A49F-C0281520FE66}" type="pres">
      <dgm:prSet presAssocID="{42B14BBC-ED85-4017-9392-1EEFB7CBD6D8}" presName="connTx" presStyleLbl="parChTrans1D4" presStyleIdx="1" presStyleCnt="2"/>
      <dgm:spPr/>
      <dgm:t>
        <a:bodyPr/>
        <a:lstStyle/>
        <a:p>
          <a:endParaRPr lang="es-MX"/>
        </a:p>
      </dgm:t>
    </dgm:pt>
    <dgm:pt modelId="{13C85007-398E-4B2C-8046-0D35B967DBA0}" type="pres">
      <dgm:prSet presAssocID="{E792F7C3-7965-4EC5-AAC4-E53468F8A97A}" presName="root2" presStyleCnt="0"/>
      <dgm:spPr/>
    </dgm:pt>
    <dgm:pt modelId="{CB217914-3148-4218-A105-E2C69EF3F1DF}" type="pres">
      <dgm:prSet presAssocID="{E792F7C3-7965-4EC5-AAC4-E53468F8A97A}" presName="LevelTwoTextNode" presStyleLbl="node4" presStyleIdx="1" presStyleCnt="2">
        <dgm:presLayoutVars>
          <dgm:chPref val="3"/>
        </dgm:presLayoutVars>
      </dgm:prSet>
      <dgm:spPr/>
      <dgm:t>
        <a:bodyPr/>
        <a:lstStyle/>
        <a:p>
          <a:endParaRPr lang="es-MX"/>
        </a:p>
      </dgm:t>
    </dgm:pt>
    <dgm:pt modelId="{05BE5713-E97A-48ED-9A02-4E82347AEFF5}" type="pres">
      <dgm:prSet presAssocID="{E792F7C3-7965-4EC5-AAC4-E53468F8A97A}" presName="level3hierChild" presStyleCnt="0"/>
      <dgm:spPr/>
    </dgm:pt>
  </dgm:ptLst>
  <dgm:cxnLst>
    <dgm:cxn modelId="{FF2FAD95-E67A-44BC-AF5B-98CE44B346ED}" type="presOf" srcId="{04C02B19-D0CB-4C3F-97EB-34D2D4EBB68A}" destId="{5CCF23E6-78E1-4957-9FB4-EF98063E66A4}" srcOrd="0" destOrd="0" presId="urn:microsoft.com/office/officeart/2005/8/layout/hierarchy2"/>
    <dgm:cxn modelId="{8634DA08-63F3-4618-B6E0-977FE4BB5DFD}" srcId="{04C02B19-D0CB-4C3F-97EB-34D2D4EBB68A}" destId="{22406C31-FC0F-41EE-8FF9-8AE99BD03BC4}" srcOrd="3" destOrd="0" parTransId="{0232F4FD-D4DD-4B85-BD32-CDFE50E4BD7C}" sibTransId="{12B5855C-DA15-4F6C-AAB0-444B52D4952B}"/>
    <dgm:cxn modelId="{4BC5710A-B9E3-4085-B6FC-CD5CBE5F9251}" type="presOf" srcId="{0232F4FD-D4DD-4B85-BD32-CDFE50E4BD7C}" destId="{8A10264F-76D2-495C-8876-9F3B7F3170B6}" srcOrd="1" destOrd="0" presId="urn:microsoft.com/office/officeart/2005/8/layout/hierarchy2"/>
    <dgm:cxn modelId="{5F12ED1A-7C1F-40E2-B3E2-0748DCB3A974}" type="presOf" srcId="{E40B2D64-42D7-4A52-B0F6-1B15DCDE59DF}" destId="{5E62FB3D-4FA0-428C-B311-AFB0D84B7EF8}" srcOrd="0" destOrd="0" presId="urn:microsoft.com/office/officeart/2005/8/layout/hierarchy2"/>
    <dgm:cxn modelId="{0E3A449D-2335-4BFB-ABB5-BF9B1CC53DC9}" type="presOf" srcId="{91A736EB-9975-47DE-94AE-7554EFDEAAB4}" destId="{86C6482C-652B-48AA-9612-5D0B1CE847AC}" srcOrd="0" destOrd="0" presId="urn:microsoft.com/office/officeart/2005/8/layout/hierarchy2"/>
    <dgm:cxn modelId="{F817042C-CE86-49BC-A394-77EB1955306C}" srcId="{01885AC7-8775-45CC-982D-11E20D64D6CA}" destId="{04C02B19-D0CB-4C3F-97EB-34D2D4EBB68A}" srcOrd="1" destOrd="0" parTransId="{27E213DA-E306-4D0E-AA32-398B05BDB20F}" sibTransId="{76091C21-3BC3-43C9-A635-007896728292}"/>
    <dgm:cxn modelId="{21B0035D-0C36-437D-B5A4-70B5FA8AEA06}" type="presOf" srcId="{48A97637-3C37-4B4C-9F59-35FF6889421C}" destId="{81E04BD0-5CB7-4566-AF60-63E375894F81}" srcOrd="0" destOrd="0" presId="urn:microsoft.com/office/officeart/2005/8/layout/hierarchy2"/>
    <dgm:cxn modelId="{E497EEAE-84B6-496A-9A65-BC9BFB683A29}" type="presOf" srcId="{27E213DA-E306-4D0E-AA32-398B05BDB20F}" destId="{C5FC60FF-88DF-4918-AFC8-8E98B205E6B8}" srcOrd="0" destOrd="0" presId="urn:microsoft.com/office/officeart/2005/8/layout/hierarchy2"/>
    <dgm:cxn modelId="{2F6CB523-9E19-4309-9B01-46A650F74579}" srcId="{04C02B19-D0CB-4C3F-97EB-34D2D4EBB68A}" destId="{4EAB0633-6751-4B8E-8EF5-4973BEE5B561}" srcOrd="0" destOrd="0" parTransId="{A50C24A2-E163-475F-A020-7AB249FD76CD}" sibTransId="{DE980598-9663-4025-A84B-E122A789B1EC}"/>
    <dgm:cxn modelId="{FA04A620-8BAF-4EA2-B9FD-0B58F73F2F5E}" type="presOf" srcId="{42B14BBC-ED85-4017-9392-1EEFB7CBD6D8}" destId="{A0B00638-7622-41A1-98B8-181EA065D356}" srcOrd="0" destOrd="0" presId="urn:microsoft.com/office/officeart/2005/8/layout/hierarchy2"/>
    <dgm:cxn modelId="{82C2D775-922E-438A-A88B-3FCE4AF1B47C}" type="presOf" srcId="{42B14BBC-ED85-4017-9392-1EEFB7CBD6D8}" destId="{77D3B081-7FA7-43D1-A49F-C0281520FE66}" srcOrd="1" destOrd="0" presId="urn:microsoft.com/office/officeart/2005/8/layout/hierarchy2"/>
    <dgm:cxn modelId="{6206CB8E-B301-4863-92FB-55D44E82BF6D}" type="presOf" srcId="{FF20493B-3108-4933-AC1A-AF7A674BA9DB}" destId="{AEAF7900-C110-4C8C-91EB-A7A3E7B6D58C}" srcOrd="0" destOrd="0" presId="urn:microsoft.com/office/officeart/2005/8/layout/hierarchy2"/>
    <dgm:cxn modelId="{867906D4-B8F4-45CA-AA34-7C9E950E9086}" type="presOf" srcId="{22406C31-FC0F-41EE-8FF9-8AE99BD03BC4}" destId="{A5E597AB-C4EA-49B7-9517-89BAFBDF72F9}" srcOrd="0" destOrd="0" presId="urn:microsoft.com/office/officeart/2005/8/layout/hierarchy2"/>
    <dgm:cxn modelId="{409AA378-5E1A-4B59-A10E-C2687DD6185A}" type="presOf" srcId="{27E213DA-E306-4D0E-AA32-398B05BDB20F}" destId="{A1B10C76-A494-472F-AF78-800626EA93E0}" srcOrd="1" destOrd="0" presId="urn:microsoft.com/office/officeart/2005/8/layout/hierarchy2"/>
    <dgm:cxn modelId="{91ED4E5D-E933-41B4-960C-C702A3F43C53}" type="presOf" srcId="{0232F4FD-D4DD-4B85-BD32-CDFE50E4BD7C}" destId="{4A877545-5B02-480A-A62A-89C98F871C27}" srcOrd="0" destOrd="0" presId="urn:microsoft.com/office/officeart/2005/8/layout/hierarchy2"/>
    <dgm:cxn modelId="{DFC8D33E-D9D2-4C91-BB1A-01EAD2102513}" type="presOf" srcId="{E68A792A-D8BD-42D2-AF52-4D1564EC4D6E}" destId="{8772F31D-569B-4531-BDC0-16E4FBAFF6C9}" srcOrd="0" destOrd="0" presId="urn:microsoft.com/office/officeart/2005/8/layout/hierarchy2"/>
    <dgm:cxn modelId="{B872FAE1-9F13-49A8-9485-79489E00F3F5}" srcId="{04C02B19-D0CB-4C3F-97EB-34D2D4EBB68A}" destId="{E812ED51-B9C1-4A99-8177-FA979CD918AB}" srcOrd="2" destOrd="0" parTransId="{48A97637-3C37-4B4C-9F59-35FF6889421C}" sibTransId="{E2A8B2F9-CC48-4DE3-9D63-6DFF71FAEBD6}"/>
    <dgm:cxn modelId="{BE5356E2-1999-4E08-A493-E2B847D0CCEB}" srcId="{1E56215C-9199-4B1A-BF4B-E4CDB83F16AF}" destId="{01885AC7-8775-45CC-982D-11E20D64D6CA}" srcOrd="0" destOrd="0" parTransId="{A0280196-DE3C-4035-9771-5D0630A367BE}" sibTransId="{804AAC87-16C5-4A80-80DA-DE037583E84F}"/>
    <dgm:cxn modelId="{D1142A82-DECB-46C9-A7AA-A1BFC9998635}" srcId="{01885AC7-8775-45CC-982D-11E20D64D6CA}" destId="{3C55D321-F4BB-4E24-816B-8767AE5E2256}" srcOrd="2" destOrd="0" parTransId="{E40B2D64-42D7-4A52-B0F6-1B15DCDE59DF}" sibTransId="{8BE167D2-51FA-4DB3-8142-38E0A076F448}"/>
    <dgm:cxn modelId="{B24402FA-2CAF-4426-BBC7-761A7D40922E}" type="presOf" srcId="{5E83CB99-A236-469C-B930-1DF74ADC7DAB}" destId="{C96F30FF-6017-4E43-909B-A79CB33161FE}" srcOrd="0" destOrd="0" presId="urn:microsoft.com/office/officeart/2005/8/layout/hierarchy2"/>
    <dgm:cxn modelId="{FB4725E4-0108-4311-A749-B0982502C82B}" type="presOf" srcId="{3C55D321-F4BB-4E24-816B-8767AE5E2256}" destId="{0DE28BE8-4581-429A-A8B3-71BBCA16042A}" srcOrd="0" destOrd="0" presId="urn:microsoft.com/office/officeart/2005/8/layout/hierarchy2"/>
    <dgm:cxn modelId="{250A030D-7D94-40F5-967F-A37147AD2B68}" type="presOf" srcId="{48A97637-3C37-4B4C-9F59-35FF6889421C}" destId="{57DC7C63-51CE-49CC-BA3F-716495308E0C}" srcOrd="1" destOrd="0" presId="urn:microsoft.com/office/officeart/2005/8/layout/hierarchy2"/>
    <dgm:cxn modelId="{6AF95ECA-782B-4667-928D-5DD7B191D719}" srcId="{50C5D505-BE03-46DF-B1D5-C28BE5EFE485}" destId="{5E83CB99-A236-469C-B930-1DF74ADC7DAB}" srcOrd="0" destOrd="0" parTransId="{E68A792A-D8BD-42D2-AF52-4D1564EC4D6E}" sibTransId="{C3383E60-29CA-4D69-AF30-14C7F1D471B5}"/>
    <dgm:cxn modelId="{291BE610-B065-49A0-92AB-19A263711920}" srcId="{F3DE3A6E-7B3D-49E5-830D-5A2411A9C3C7}" destId="{E792F7C3-7965-4EC5-AAC4-E53468F8A97A}" srcOrd="0" destOrd="0" parTransId="{42B14BBC-ED85-4017-9392-1EEFB7CBD6D8}" sibTransId="{20189561-12EA-4751-A2F4-5E3D8726F8C1}"/>
    <dgm:cxn modelId="{98988A5D-5515-4D2E-9A1B-7D6D27472E48}" type="presOf" srcId="{FF20493B-3108-4933-AC1A-AF7A674BA9DB}" destId="{A00B3DFE-2E92-4BDE-A5D9-B94370C78385}" srcOrd="1" destOrd="0" presId="urn:microsoft.com/office/officeart/2005/8/layout/hierarchy2"/>
    <dgm:cxn modelId="{9EAFF0EB-9581-49E3-9D6A-3BFF94B9E43E}" srcId="{01885AC7-8775-45CC-982D-11E20D64D6CA}" destId="{50C5D505-BE03-46DF-B1D5-C28BE5EFE485}" srcOrd="0" destOrd="0" parTransId="{10C6AF32-6062-422B-91D0-6272677590A0}" sibTransId="{641D2AF9-8F37-470F-AA99-54137A06CAAF}"/>
    <dgm:cxn modelId="{A4D8E78F-8413-43B4-8451-8245BFF0D7DE}" srcId="{04C02B19-D0CB-4C3F-97EB-34D2D4EBB68A}" destId="{91A736EB-9975-47DE-94AE-7554EFDEAAB4}" srcOrd="1" destOrd="0" parTransId="{32B2A96E-8ECB-4A66-8192-1C37189B2617}" sibTransId="{336E29E5-EDE0-4D2B-8541-B0A9F5298F6F}"/>
    <dgm:cxn modelId="{BA0019E9-F758-406E-8A5B-81D5D9310F05}" type="presOf" srcId="{F3DE3A6E-7B3D-49E5-830D-5A2411A9C3C7}" destId="{B9EE1001-1825-4768-A37E-76F137058707}" srcOrd="0" destOrd="0" presId="urn:microsoft.com/office/officeart/2005/8/layout/hierarchy2"/>
    <dgm:cxn modelId="{D8D9CCE5-BE68-48CC-AB6A-96112476CAED}" type="presOf" srcId="{1E56215C-9199-4B1A-BF4B-E4CDB83F16AF}" destId="{F82C620D-E98E-4BD4-9884-A21E338EC40C}" srcOrd="0" destOrd="0" presId="urn:microsoft.com/office/officeart/2005/8/layout/hierarchy2"/>
    <dgm:cxn modelId="{5DDD622C-E7F7-46A2-BD40-C2B65686AA46}" type="presOf" srcId="{B6606677-3AF5-4F7F-8F44-B47C677842D4}" destId="{76288969-1926-4361-989D-8ACCE45448EA}" srcOrd="0" destOrd="0" presId="urn:microsoft.com/office/officeart/2005/8/layout/hierarchy2"/>
    <dgm:cxn modelId="{1E99FF51-F3BF-484A-86A9-AFDBA560021D}" type="presOf" srcId="{E40B2D64-42D7-4A52-B0F6-1B15DCDE59DF}" destId="{ADE2BF0D-6D24-4D0C-985C-9878171BF912}" srcOrd="1" destOrd="0" presId="urn:microsoft.com/office/officeart/2005/8/layout/hierarchy2"/>
    <dgm:cxn modelId="{DC03BE72-437E-4914-89F5-38ED47A54EB0}" type="presOf" srcId="{32B2A96E-8ECB-4A66-8192-1C37189B2617}" destId="{30EB9C3D-7B7F-40FD-A3ED-96855C3718F1}" srcOrd="1" destOrd="0" presId="urn:microsoft.com/office/officeart/2005/8/layout/hierarchy2"/>
    <dgm:cxn modelId="{3B3E8C89-1AA5-4600-B42E-137C62CFA8D9}" type="presOf" srcId="{14CAA528-0DD1-4161-9703-7B45BBBABE7C}" destId="{7D06F2AC-A2FB-4339-A5EB-CA0E4F363339}" srcOrd="0" destOrd="0" presId="urn:microsoft.com/office/officeart/2005/8/layout/hierarchy2"/>
    <dgm:cxn modelId="{7CBAAED7-7B59-48FF-8319-22C0CE9D90B7}" type="presOf" srcId="{E792F7C3-7965-4EC5-AAC4-E53468F8A97A}" destId="{CB217914-3148-4218-A105-E2C69EF3F1DF}" srcOrd="0" destOrd="0" presId="urn:microsoft.com/office/officeart/2005/8/layout/hierarchy2"/>
    <dgm:cxn modelId="{EA9CAC7C-C8BA-43B5-9045-38879F9C5A1C}" type="presOf" srcId="{14CAA528-0DD1-4161-9703-7B45BBBABE7C}" destId="{549EC25D-CDFD-458D-9C34-5D3A6F35E911}" srcOrd="1" destOrd="0" presId="urn:microsoft.com/office/officeart/2005/8/layout/hierarchy2"/>
    <dgm:cxn modelId="{24213F11-CF58-42B9-BD60-5F6A23B97B64}" srcId="{3C55D321-F4BB-4E24-816B-8767AE5E2256}" destId="{F3DE3A6E-7B3D-49E5-830D-5A2411A9C3C7}" srcOrd="0" destOrd="0" parTransId="{14CAA528-0DD1-4161-9703-7B45BBBABE7C}" sibTransId="{F9EBD681-30BA-4319-A410-F90BBF48F4B9}"/>
    <dgm:cxn modelId="{1D053B1B-EA8B-49AC-B654-9BFB8EF33D9A}" type="presOf" srcId="{50C5D505-BE03-46DF-B1D5-C28BE5EFE485}" destId="{41E46DC0-C053-453A-A847-E22A00178057}" srcOrd="0" destOrd="0" presId="urn:microsoft.com/office/officeart/2005/8/layout/hierarchy2"/>
    <dgm:cxn modelId="{FD8C341F-1623-42B8-B2EE-F491176A4314}" type="presOf" srcId="{32B2A96E-8ECB-4A66-8192-1C37189B2617}" destId="{77AB233E-C3BF-4B40-B017-768E29AFEA6A}" srcOrd="0" destOrd="0" presId="urn:microsoft.com/office/officeart/2005/8/layout/hierarchy2"/>
    <dgm:cxn modelId="{A9744418-0EE3-4287-B848-8A73394602DB}" type="presOf" srcId="{E812ED51-B9C1-4A99-8177-FA979CD918AB}" destId="{20848859-C16F-4F89-8D43-C5AD307F93CB}" srcOrd="0" destOrd="0" presId="urn:microsoft.com/office/officeart/2005/8/layout/hierarchy2"/>
    <dgm:cxn modelId="{3125FBE8-0FBF-4F97-BEB2-D4E0E2719283}" type="presOf" srcId="{A50C24A2-E163-475F-A020-7AB249FD76CD}" destId="{D18956CA-08D8-4C6D-9E00-AF14F28FD9DA}" srcOrd="0" destOrd="0" presId="urn:microsoft.com/office/officeart/2005/8/layout/hierarchy2"/>
    <dgm:cxn modelId="{67D2709F-F177-4347-89DD-7039A3220AB4}" type="presOf" srcId="{10C6AF32-6062-422B-91D0-6272677590A0}" destId="{234CF042-3370-4154-A593-D07D1A592925}" srcOrd="0" destOrd="0" presId="urn:microsoft.com/office/officeart/2005/8/layout/hierarchy2"/>
    <dgm:cxn modelId="{AFDD4242-924F-4F5F-BE2B-44E7F19EA641}" type="presOf" srcId="{A50C24A2-E163-475F-A020-7AB249FD76CD}" destId="{4F2F5B8C-ECC7-4200-ADA4-A6F866F96683}" srcOrd="1" destOrd="0" presId="urn:microsoft.com/office/officeart/2005/8/layout/hierarchy2"/>
    <dgm:cxn modelId="{73EC0717-D1D9-423B-85A0-0DC3EB50F735}" type="presOf" srcId="{4EAB0633-6751-4B8E-8EF5-4973BEE5B561}" destId="{8582BA1F-487B-4502-881A-AACEBC6B6641}" srcOrd="0" destOrd="0" presId="urn:microsoft.com/office/officeart/2005/8/layout/hierarchy2"/>
    <dgm:cxn modelId="{8D57C7A9-D037-4A75-9100-3DB94E786634}" type="presOf" srcId="{01885AC7-8775-45CC-982D-11E20D64D6CA}" destId="{16F0714B-5E5B-46ED-93C2-D0E6BF290FFB}" srcOrd="0" destOrd="0" presId="urn:microsoft.com/office/officeart/2005/8/layout/hierarchy2"/>
    <dgm:cxn modelId="{3E414482-9AD0-436A-9B0F-2E991A4BD841}" type="presOf" srcId="{E68A792A-D8BD-42D2-AF52-4D1564EC4D6E}" destId="{EAC28D00-BA8B-4E3B-B208-E187E559A2F0}" srcOrd="1" destOrd="0" presId="urn:microsoft.com/office/officeart/2005/8/layout/hierarchy2"/>
    <dgm:cxn modelId="{E1ACA0DE-B750-40EC-B1AF-9CBE48914E88}" srcId="{5E83CB99-A236-469C-B930-1DF74ADC7DAB}" destId="{B6606677-3AF5-4F7F-8F44-B47C677842D4}" srcOrd="0" destOrd="0" parTransId="{FF20493B-3108-4933-AC1A-AF7A674BA9DB}" sibTransId="{18FFA345-E447-4D8E-B903-647010A8C51A}"/>
    <dgm:cxn modelId="{4AAB5721-4BB2-4C9B-972C-8B263270050C}" type="presOf" srcId="{10C6AF32-6062-422B-91D0-6272677590A0}" destId="{EA5A46BE-96DD-46FA-A23B-E56120C600E5}" srcOrd="1" destOrd="0" presId="urn:microsoft.com/office/officeart/2005/8/layout/hierarchy2"/>
    <dgm:cxn modelId="{ABAAEF13-C390-4DB9-8B1A-F83D00FD7F4B}" type="presParOf" srcId="{F82C620D-E98E-4BD4-9884-A21E338EC40C}" destId="{3355E2A7-D3F1-4D9F-9480-2DD55F3328CF}" srcOrd="0" destOrd="0" presId="urn:microsoft.com/office/officeart/2005/8/layout/hierarchy2"/>
    <dgm:cxn modelId="{9B57F3EB-7F99-453C-A159-40F84058D76D}" type="presParOf" srcId="{3355E2A7-D3F1-4D9F-9480-2DD55F3328CF}" destId="{16F0714B-5E5B-46ED-93C2-D0E6BF290FFB}" srcOrd="0" destOrd="0" presId="urn:microsoft.com/office/officeart/2005/8/layout/hierarchy2"/>
    <dgm:cxn modelId="{52B86CF3-F8AD-42E2-993A-E659200A61D4}" type="presParOf" srcId="{3355E2A7-D3F1-4D9F-9480-2DD55F3328CF}" destId="{C993BED8-0275-4F60-8228-5DBD5D8125F3}" srcOrd="1" destOrd="0" presId="urn:microsoft.com/office/officeart/2005/8/layout/hierarchy2"/>
    <dgm:cxn modelId="{CB35E7DF-B0FA-456E-9720-86F9B574A515}" type="presParOf" srcId="{C993BED8-0275-4F60-8228-5DBD5D8125F3}" destId="{234CF042-3370-4154-A593-D07D1A592925}" srcOrd="0" destOrd="0" presId="urn:microsoft.com/office/officeart/2005/8/layout/hierarchy2"/>
    <dgm:cxn modelId="{7E5A9694-52B5-44AF-8458-B0A1399B589F}" type="presParOf" srcId="{234CF042-3370-4154-A593-D07D1A592925}" destId="{EA5A46BE-96DD-46FA-A23B-E56120C600E5}" srcOrd="0" destOrd="0" presId="urn:microsoft.com/office/officeart/2005/8/layout/hierarchy2"/>
    <dgm:cxn modelId="{E362D9F4-1964-4AB7-88A1-199EC41CC55F}" type="presParOf" srcId="{C993BED8-0275-4F60-8228-5DBD5D8125F3}" destId="{3AC7FC68-E13A-46C9-A1CA-DF4C718C89D9}" srcOrd="1" destOrd="0" presId="urn:microsoft.com/office/officeart/2005/8/layout/hierarchy2"/>
    <dgm:cxn modelId="{33A85848-5D9D-49D0-B271-8F194785725B}" type="presParOf" srcId="{3AC7FC68-E13A-46C9-A1CA-DF4C718C89D9}" destId="{41E46DC0-C053-453A-A847-E22A00178057}" srcOrd="0" destOrd="0" presId="urn:microsoft.com/office/officeart/2005/8/layout/hierarchy2"/>
    <dgm:cxn modelId="{5FEDF819-CDDF-47F6-97E9-C3EAD36F7CFB}" type="presParOf" srcId="{3AC7FC68-E13A-46C9-A1CA-DF4C718C89D9}" destId="{12D10F80-E509-4A12-B45F-4129271ED75E}" srcOrd="1" destOrd="0" presId="urn:microsoft.com/office/officeart/2005/8/layout/hierarchy2"/>
    <dgm:cxn modelId="{E3885C4E-AD6B-4930-92DF-5764F0F9C975}" type="presParOf" srcId="{12D10F80-E509-4A12-B45F-4129271ED75E}" destId="{8772F31D-569B-4531-BDC0-16E4FBAFF6C9}" srcOrd="0" destOrd="0" presId="urn:microsoft.com/office/officeart/2005/8/layout/hierarchy2"/>
    <dgm:cxn modelId="{61F09038-F0C0-4E6A-A342-2EB31784B3B0}" type="presParOf" srcId="{8772F31D-569B-4531-BDC0-16E4FBAFF6C9}" destId="{EAC28D00-BA8B-4E3B-B208-E187E559A2F0}" srcOrd="0" destOrd="0" presId="urn:microsoft.com/office/officeart/2005/8/layout/hierarchy2"/>
    <dgm:cxn modelId="{FF9020A7-EB41-4CB2-AE73-EA6D8306B534}" type="presParOf" srcId="{12D10F80-E509-4A12-B45F-4129271ED75E}" destId="{096472B1-00A1-42B5-9981-D01FCA85BA3F}" srcOrd="1" destOrd="0" presId="urn:microsoft.com/office/officeart/2005/8/layout/hierarchy2"/>
    <dgm:cxn modelId="{A9C8F5C7-7A4F-4BF6-BD43-162701B54592}" type="presParOf" srcId="{096472B1-00A1-42B5-9981-D01FCA85BA3F}" destId="{C96F30FF-6017-4E43-909B-A79CB33161FE}" srcOrd="0" destOrd="0" presId="urn:microsoft.com/office/officeart/2005/8/layout/hierarchy2"/>
    <dgm:cxn modelId="{E6579F2F-0DDA-41EC-A893-161B486FE97A}" type="presParOf" srcId="{096472B1-00A1-42B5-9981-D01FCA85BA3F}" destId="{009007C3-5FA5-43D5-ABDD-9BCC34DDE902}" srcOrd="1" destOrd="0" presId="urn:microsoft.com/office/officeart/2005/8/layout/hierarchy2"/>
    <dgm:cxn modelId="{C278ACB0-2F77-4FFC-B9B6-3828DB53879C}" type="presParOf" srcId="{009007C3-5FA5-43D5-ABDD-9BCC34DDE902}" destId="{AEAF7900-C110-4C8C-91EB-A7A3E7B6D58C}" srcOrd="0" destOrd="0" presId="urn:microsoft.com/office/officeart/2005/8/layout/hierarchy2"/>
    <dgm:cxn modelId="{762EF321-F545-4FF6-9C17-E58BB5108BB9}" type="presParOf" srcId="{AEAF7900-C110-4C8C-91EB-A7A3E7B6D58C}" destId="{A00B3DFE-2E92-4BDE-A5D9-B94370C78385}" srcOrd="0" destOrd="0" presId="urn:microsoft.com/office/officeart/2005/8/layout/hierarchy2"/>
    <dgm:cxn modelId="{45D0CB92-90A2-4051-9FF4-8D40BEE00BF8}" type="presParOf" srcId="{009007C3-5FA5-43D5-ABDD-9BCC34DDE902}" destId="{227F4348-2ACF-4657-853E-59AEDCFE1E7C}" srcOrd="1" destOrd="0" presId="urn:microsoft.com/office/officeart/2005/8/layout/hierarchy2"/>
    <dgm:cxn modelId="{34731709-BAAE-40A6-A51C-9690580BF62B}" type="presParOf" srcId="{227F4348-2ACF-4657-853E-59AEDCFE1E7C}" destId="{76288969-1926-4361-989D-8ACCE45448EA}" srcOrd="0" destOrd="0" presId="urn:microsoft.com/office/officeart/2005/8/layout/hierarchy2"/>
    <dgm:cxn modelId="{48814FE1-496D-4791-A7A0-200A2A2B573E}" type="presParOf" srcId="{227F4348-2ACF-4657-853E-59AEDCFE1E7C}" destId="{69E7436E-050B-45DB-8BBD-2A75B315F1A5}" srcOrd="1" destOrd="0" presId="urn:microsoft.com/office/officeart/2005/8/layout/hierarchy2"/>
    <dgm:cxn modelId="{368B222A-E633-4E60-8290-F202C2977024}" type="presParOf" srcId="{C993BED8-0275-4F60-8228-5DBD5D8125F3}" destId="{C5FC60FF-88DF-4918-AFC8-8E98B205E6B8}" srcOrd="2" destOrd="0" presId="urn:microsoft.com/office/officeart/2005/8/layout/hierarchy2"/>
    <dgm:cxn modelId="{DDB86236-ED54-4E0B-A951-114092E1D496}" type="presParOf" srcId="{C5FC60FF-88DF-4918-AFC8-8E98B205E6B8}" destId="{A1B10C76-A494-472F-AF78-800626EA93E0}" srcOrd="0" destOrd="0" presId="urn:microsoft.com/office/officeart/2005/8/layout/hierarchy2"/>
    <dgm:cxn modelId="{A6437417-FF39-4E1C-A073-840FD5A1A5DF}" type="presParOf" srcId="{C993BED8-0275-4F60-8228-5DBD5D8125F3}" destId="{D9EE8156-D65E-43C5-871A-66107787F4F1}" srcOrd="3" destOrd="0" presId="urn:microsoft.com/office/officeart/2005/8/layout/hierarchy2"/>
    <dgm:cxn modelId="{5CA35032-E45E-4102-8F15-06526B63F56B}" type="presParOf" srcId="{D9EE8156-D65E-43C5-871A-66107787F4F1}" destId="{5CCF23E6-78E1-4957-9FB4-EF98063E66A4}" srcOrd="0" destOrd="0" presId="urn:microsoft.com/office/officeart/2005/8/layout/hierarchy2"/>
    <dgm:cxn modelId="{E29649AF-239C-4F72-921A-4C761DA2E7F5}" type="presParOf" srcId="{D9EE8156-D65E-43C5-871A-66107787F4F1}" destId="{DEE01149-4262-4A2E-BCFC-B2D5028F7557}" srcOrd="1" destOrd="0" presId="urn:microsoft.com/office/officeart/2005/8/layout/hierarchy2"/>
    <dgm:cxn modelId="{C77A627F-E50B-4190-A1BD-5FE7E572212D}" type="presParOf" srcId="{DEE01149-4262-4A2E-BCFC-B2D5028F7557}" destId="{D18956CA-08D8-4C6D-9E00-AF14F28FD9DA}" srcOrd="0" destOrd="0" presId="urn:microsoft.com/office/officeart/2005/8/layout/hierarchy2"/>
    <dgm:cxn modelId="{DCC8F6FB-2386-402D-A16A-9E5DFBC76EFD}" type="presParOf" srcId="{D18956CA-08D8-4C6D-9E00-AF14F28FD9DA}" destId="{4F2F5B8C-ECC7-4200-ADA4-A6F866F96683}" srcOrd="0" destOrd="0" presId="urn:microsoft.com/office/officeart/2005/8/layout/hierarchy2"/>
    <dgm:cxn modelId="{FFD1098D-388B-4624-9CC9-485864B1141F}" type="presParOf" srcId="{DEE01149-4262-4A2E-BCFC-B2D5028F7557}" destId="{AE5D04D4-5DED-4F50-8199-920B8756DAC8}" srcOrd="1" destOrd="0" presId="urn:microsoft.com/office/officeart/2005/8/layout/hierarchy2"/>
    <dgm:cxn modelId="{D34CBD52-BAB5-4E1B-9725-E13B1FF75016}" type="presParOf" srcId="{AE5D04D4-5DED-4F50-8199-920B8756DAC8}" destId="{8582BA1F-487B-4502-881A-AACEBC6B6641}" srcOrd="0" destOrd="0" presId="urn:microsoft.com/office/officeart/2005/8/layout/hierarchy2"/>
    <dgm:cxn modelId="{9A437371-0A79-4378-AACD-BFB1563D9C90}" type="presParOf" srcId="{AE5D04D4-5DED-4F50-8199-920B8756DAC8}" destId="{C88020D0-B431-4C2E-81B6-D4D2F7FD0C5B}" srcOrd="1" destOrd="0" presId="urn:microsoft.com/office/officeart/2005/8/layout/hierarchy2"/>
    <dgm:cxn modelId="{BD13525E-4BFA-4981-ABFC-6E5507331E94}" type="presParOf" srcId="{DEE01149-4262-4A2E-BCFC-B2D5028F7557}" destId="{77AB233E-C3BF-4B40-B017-768E29AFEA6A}" srcOrd="2" destOrd="0" presId="urn:microsoft.com/office/officeart/2005/8/layout/hierarchy2"/>
    <dgm:cxn modelId="{AC8A54F0-0CD3-4DD6-8A31-26710EB59020}" type="presParOf" srcId="{77AB233E-C3BF-4B40-B017-768E29AFEA6A}" destId="{30EB9C3D-7B7F-40FD-A3ED-96855C3718F1}" srcOrd="0" destOrd="0" presId="urn:microsoft.com/office/officeart/2005/8/layout/hierarchy2"/>
    <dgm:cxn modelId="{EF5B9CF7-730A-4622-83B3-CD36F01961F0}" type="presParOf" srcId="{DEE01149-4262-4A2E-BCFC-B2D5028F7557}" destId="{EE4B8F70-1FAB-40C5-B3A7-498E4CE87AFE}" srcOrd="3" destOrd="0" presId="urn:microsoft.com/office/officeart/2005/8/layout/hierarchy2"/>
    <dgm:cxn modelId="{4DAD1DA8-E315-4881-9060-971AC8635CCC}" type="presParOf" srcId="{EE4B8F70-1FAB-40C5-B3A7-498E4CE87AFE}" destId="{86C6482C-652B-48AA-9612-5D0B1CE847AC}" srcOrd="0" destOrd="0" presId="urn:microsoft.com/office/officeart/2005/8/layout/hierarchy2"/>
    <dgm:cxn modelId="{A2190833-A550-403D-A88F-A52FFF047FB7}" type="presParOf" srcId="{EE4B8F70-1FAB-40C5-B3A7-498E4CE87AFE}" destId="{69F86A50-4EBF-48AF-844E-41566347FD36}" srcOrd="1" destOrd="0" presId="urn:microsoft.com/office/officeart/2005/8/layout/hierarchy2"/>
    <dgm:cxn modelId="{8133393D-4A2B-4E27-9464-4E702CAED8D9}" type="presParOf" srcId="{DEE01149-4262-4A2E-BCFC-B2D5028F7557}" destId="{81E04BD0-5CB7-4566-AF60-63E375894F81}" srcOrd="4" destOrd="0" presId="urn:microsoft.com/office/officeart/2005/8/layout/hierarchy2"/>
    <dgm:cxn modelId="{0CA52A2F-AB91-4CEA-9BD2-2410EB67D848}" type="presParOf" srcId="{81E04BD0-5CB7-4566-AF60-63E375894F81}" destId="{57DC7C63-51CE-49CC-BA3F-716495308E0C}" srcOrd="0" destOrd="0" presId="urn:microsoft.com/office/officeart/2005/8/layout/hierarchy2"/>
    <dgm:cxn modelId="{EA6A8B76-6C09-42DA-8BD8-749FE6DD7B7D}" type="presParOf" srcId="{DEE01149-4262-4A2E-BCFC-B2D5028F7557}" destId="{A50CC5F5-CB62-40B6-944B-6E9B9D8DDB3C}" srcOrd="5" destOrd="0" presId="urn:microsoft.com/office/officeart/2005/8/layout/hierarchy2"/>
    <dgm:cxn modelId="{BF3BA508-BB3D-40F1-994B-2AF1B9B7380B}" type="presParOf" srcId="{A50CC5F5-CB62-40B6-944B-6E9B9D8DDB3C}" destId="{20848859-C16F-4F89-8D43-C5AD307F93CB}" srcOrd="0" destOrd="0" presId="urn:microsoft.com/office/officeart/2005/8/layout/hierarchy2"/>
    <dgm:cxn modelId="{EFD629CE-A5C1-4DE1-BBF4-B3D5B07C91F8}" type="presParOf" srcId="{A50CC5F5-CB62-40B6-944B-6E9B9D8DDB3C}" destId="{3E8F36DC-28A6-470C-9FAE-1C0C7CFB1C79}" srcOrd="1" destOrd="0" presId="urn:microsoft.com/office/officeart/2005/8/layout/hierarchy2"/>
    <dgm:cxn modelId="{B67192EC-1EF1-42E0-A021-DC3FCA5D5224}" type="presParOf" srcId="{DEE01149-4262-4A2E-BCFC-B2D5028F7557}" destId="{4A877545-5B02-480A-A62A-89C98F871C27}" srcOrd="6" destOrd="0" presId="urn:microsoft.com/office/officeart/2005/8/layout/hierarchy2"/>
    <dgm:cxn modelId="{8D4ADF23-5C9C-4038-8B61-311561A469F0}" type="presParOf" srcId="{4A877545-5B02-480A-A62A-89C98F871C27}" destId="{8A10264F-76D2-495C-8876-9F3B7F3170B6}" srcOrd="0" destOrd="0" presId="urn:microsoft.com/office/officeart/2005/8/layout/hierarchy2"/>
    <dgm:cxn modelId="{A4AB33B3-33FC-49A3-A108-7A269380C33A}" type="presParOf" srcId="{DEE01149-4262-4A2E-BCFC-B2D5028F7557}" destId="{83C9F6BA-8A50-4697-8FE7-490DFFF4088A}" srcOrd="7" destOrd="0" presId="urn:microsoft.com/office/officeart/2005/8/layout/hierarchy2"/>
    <dgm:cxn modelId="{E7049D17-6A8F-4CB0-B13D-29D09E447DB7}" type="presParOf" srcId="{83C9F6BA-8A50-4697-8FE7-490DFFF4088A}" destId="{A5E597AB-C4EA-49B7-9517-89BAFBDF72F9}" srcOrd="0" destOrd="0" presId="urn:microsoft.com/office/officeart/2005/8/layout/hierarchy2"/>
    <dgm:cxn modelId="{121FA570-BE81-4D72-9F56-618FBDE7F7C9}" type="presParOf" srcId="{83C9F6BA-8A50-4697-8FE7-490DFFF4088A}" destId="{930AFE2F-2C2F-41EC-8E7E-E438475B89D6}" srcOrd="1" destOrd="0" presId="urn:microsoft.com/office/officeart/2005/8/layout/hierarchy2"/>
    <dgm:cxn modelId="{9625AB32-0CA1-44A9-BACB-C0E8F7D6DF80}" type="presParOf" srcId="{C993BED8-0275-4F60-8228-5DBD5D8125F3}" destId="{5E62FB3D-4FA0-428C-B311-AFB0D84B7EF8}" srcOrd="4" destOrd="0" presId="urn:microsoft.com/office/officeart/2005/8/layout/hierarchy2"/>
    <dgm:cxn modelId="{ED82A960-BF18-495E-A1FC-B5324D06DEF6}" type="presParOf" srcId="{5E62FB3D-4FA0-428C-B311-AFB0D84B7EF8}" destId="{ADE2BF0D-6D24-4D0C-985C-9878171BF912}" srcOrd="0" destOrd="0" presId="urn:microsoft.com/office/officeart/2005/8/layout/hierarchy2"/>
    <dgm:cxn modelId="{4DB3620E-189E-48E4-8772-A7EEEBD18EE5}" type="presParOf" srcId="{C993BED8-0275-4F60-8228-5DBD5D8125F3}" destId="{10DA707F-55D6-44D9-B5AA-0F4778D50BAA}" srcOrd="5" destOrd="0" presId="urn:microsoft.com/office/officeart/2005/8/layout/hierarchy2"/>
    <dgm:cxn modelId="{2237BF92-09A2-41F5-9B84-FC366E0E3878}" type="presParOf" srcId="{10DA707F-55D6-44D9-B5AA-0F4778D50BAA}" destId="{0DE28BE8-4581-429A-A8B3-71BBCA16042A}" srcOrd="0" destOrd="0" presId="urn:microsoft.com/office/officeart/2005/8/layout/hierarchy2"/>
    <dgm:cxn modelId="{C6A24B11-DCB5-458D-B790-376584248E30}" type="presParOf" srcId="{10DA707F-55D6-44D9-B5AA-0F4778D50BAA}" destId="{337031FD-BD0E-4AC7-B006-E80AD5E154ED}" srcOrd="1" destOrd="0" presId="urn:microsoft.com/office/officeart/2005/8/layout/hierarchy2"/>
    <dgm:cxn modelId="{34C68083-7A04-41C5-AE4B-21C67C5AA778}" type="presParOf" srcId="{337031FD-BD0E-4AC7-B006-E80AD5E154ED}" destId="{7D06F2AC-A2FB-4339-A5EB-CA0E4F363339}" srcOrd="0" destOrd="0" presId="urn:microsoft.com/office/officeart/2005/8/layout/hierarchy2"/>
    <dgm:cxn modelId="{6339F7F2-208B-4515-91FE-2B7D7411C9A3}" type="presParOf" srcId="{7D06F2AC-A2FB-4339-A5EB-CA0E4F363339}" destId="{549EC25D-CDFD-458D-9C34-5D3A6F35E911}" srcOrd="0" destOrd="0" presId="urn:microsoft.com/office/officeart/2005/8/layout/hierarchy2"/>
    <dgm:cxn modelId="{7CD5C833-E171-4B75-9E94-B73F2DB9D5CF}" type="presParOf" srcId="{337031FD-BD0E-4AC7-B006-E80AD5E154ED}" destId="{997B9AE3-5884-4781-8DC0-B6294EEC7A4D}" srcOrd="1" destOrd="0" presId="urn:microsoft.com/office/officeart/2005/8/layout/hierarchy2"/>
    <dgm:cxn modelId="{50BF7B11-CB8A-41A8-813F-F6B66459BC33}" type="presParOf" srcId="{997B9AE3-5884-4781-8DC0-B6294EEC7A4D}" destId="{B9EE1001-1825-4768-A37E-76F137058707}" srcOrd="0" destOrd="0" presId="urn:microsoft.com/office/officeart/2005/8/layout/hierarchy2"/>
    <dgm:cxn modelId="{4C4B1C54-36D0-4A81-BCE7-5A77F4571D38}" type="presParOf" srcId="{997B9AE3-5884-4781-8DC0-B6294EEC7A4D}" destId="{6DEEC4F1-4130-422A-863C-D2ACB87CC163}" srcOrd="1" destOrd="0" presId="urn:microsoft.com/office/officeart/2005/8/layout/hierarchy2"/>
    <dgm:cxn modelId="{F7037EFB-8C86-4D22-99D1-FD4F8BE339EA}" type="presParOf" srcId="{6DEEC4F1-4130-422A-863C-D2ACB87CC163}" destId="{A0B00638-7622-41A1-98B8-181EA065D356}" srcOrd="0" destOrd="0" presId="urn:microsoft.com/office/officeart/2005/8/layout/hierarchy2"/>
    <dgm:cxn modelId="{4BE41C73-B178-400A-93A8-DC322B354A42}" type="presParOf" srcId="{A0B00638-7622-41A1-98B8-181EA065D356}" destId="{77D3B081-7FA7-43D1-A49F-C0281520FE66}" srcOrd="0" destOrd="0" presId="urn:microsoft.com/office/officeart/2005/8/layout/hierarchy2"/>
    <dgm:cxn modelId="{48FAF279-0F8B-4FBD-A0CC-89E6235BF259}" type="presParOf" srcId="{6DEEC4F1-4130-422A-863C-D2ACB87CC163}" destId="{13C85007-398E-4B2C-8046-0D35B967DBA0}" srcOrd="1" destOrd="0" presId="urn:microsoft.com/office/officeart/2005/8/layout/hierarchy2"/>
    <dgm:cxn modelId="{7C2DA0E8-9254-40C8-B241-1156A13D107F}" type="presParOf" srcId="{13C85007-398E-4B2C-8046-0D35B967DBA0}" destId="{CB217914-3148-4218-A105-E2C69EF3F1DF}" srcOrd="0" destOrd="0" presId="urn:microsoft.com/office/officeart/2005/8/layout/hierarchy2"/>
    <dgm:cxn modelId="{E51AC72A-6144-45E0-8C4F-66DFD3AB0D80}" type="presParOf" srcId="{13C85007-398E-4B2C-8046-0D35B967DBA0}" destId="{05BE5713-E97A-48ED-9A02-4E82347AEFF5}"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6F0714B-5E5B-46ED-93C2-D0E6BF290FFB}">
      <dsp:nvSpPr>
        <dsp:cNvPr id="0" name=""/>
        <dsp:cNvSpPr/>
      </dsp:nvSpPr>
      <dsp:spPr>
        <a:xfrm>
          <a:off x="5696" y="2873456"/>
          <a:ext cx="1700879" cy="8504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t>Cierre de mina</a:t>
          </a:r>
          <a:endParaRPr lang="es-MX" sz="1100" kern="1200" dirty="0"/>
        </a:p>
      </dsp:txBody>
      <dsp:txXfrm>
        <a:off x="5696" y="2873456"/>
        <a:ext cx="1700879" cy="850439"/>
      </dsp:txXfrm>
    </dsp:sp>
    <dsp:sp modelId="{234CF042-3370-4154-A593-D07D1A592925}">
      <dsp:nvSpPr>
        <dsp:cNvPr id="0" name=""/>
        <dsp:cNvSpPr/>
      </dsp:nvSpPr>
      <dsp:spPr>
        <a:xfrm rot="17132988">
          <a:off x="777798" y="2064567"/>
          <a:ext cx="2537907" cy="23203"/>
        </a:xfrm>
        <a:custGeom>
          <a:avLst/>
          <a:gdLst/>
          <a:ahLst/>
          <a:cxnLst/>
          <a:rect l="0" t="0" r="0" b="0"/>
          <a:pathLst>
            <a:path>
              <a:moveTo>
                <a:pt x="0" y="11601"/>
              </a:moveTo>
              <a:lnTo>
                <a:pt x="2537907" y="11601"/>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MX" sz="800" kern="1200"/>
        </a:p>
      </dsp:txBody>
      <dsp:txXfrm rot="17132988">
        <a:off x="1983304" y="2012720"/>
        <a:ext cx="126895" cy="126895"/>
      </dsp:txXfrm>
    </dsp:sp>
    <dsp:sp modelId="{41E46DC0-C053-453A-A847-E22A00178057}">
      <dsp:nvSpPr>
        <dsp:cNvPr id="0" name=""/>
        <dsp:cNvSpPr/>
      </dsp:nvSpPr>
      <dsp:spPr>
        <a:xfrm>
          <a:off x="2386928" y="428441"/>
          <a:ext cx="1700879" cy="85043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hlinkClick xmlns:r="http://schemas.openxmlformats.org/officeDocument/2006/relationships" r:id="rId1" action="ppaction://hlinkpres?slideindex=1&amp;slidetitle="/>
            </a:rPr>
            <a:t>Transformación</a:t>
          </a:r>
          <a:r>
            <a:rPr lang="es-MX" sz="1100" kern="1200" dirty="0" smtClean="0"/>
            <a:t> de residuos sólidos</a:t>
          </a:r>
          <a:endParaRPr lang="es-MX" sz="1100" kern="1200" dirty="0"/>
        </a:p>
      </dsp:txBody>
      <dsp:txXfrm>
        <a:off x="2386928" y="428441"/>
        <a:ext cx="1700879" cy="850439"/>
      </dsp:txXfrm>
    </dsp:sp>
    <dsp:sp modelId="{8772F31D-569B-4531-BDC0-16E4FBAFF6C9}">
      <dsp:nvSpPr>
        <dsp:cNvPr id="0" name=""/>
        <dsp:cNvSpPr/>
      </dsp:nvSpPr>
      <dsp:spPr>
        <a:xfrm>
          <a:off x="4087808" y="842059"/>
          <a:ext cx="680351" cy="23203"/>
        </a:xfrm>
        <a:custGeom>
          <a:avLst/>
          <a:gdLst/>
          <a:ahLst/>
          <a:cxnLst/>
          <a:rect l="0" t="0" r="0" b="0"/>
          <a:pathLst>
            <a:path>
              <a:moveTo>
                <a:pt x="0" y="11601"/>
              </a:moveTo>
              <a:lnTo>
                <a:pt x="680351" y="1160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4410975" y="836652"/>
        <a:ext cx="34017" cy="34017"/>
      </dsp:txXfrm>
    </dsp:sp>
    <dsp:sp modelId="{C96F30FF-6017-4E43-909B-A79CB33161FE}">
      <dsp:nvSpPr>
        <dsp:cNvPr id="0" name=""/>
        <dsp:cNvSpPr/>
      </dsp:nvSpPr>
      <dsp:spPr>
        <a:xfrm>
          <a:off x="4768159" y="428441"/>
          <a:ext cx="1700879" cy="85043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t>Descontaminación de suelos</a:t>
          </a:r>
          <a:endParaRPr lang="es-MX" sz="1100" kern="1200" dirty="0"/>
        </a:p>
      </dsp:txBody>
      <dsp:txXfrm>
        <a:off x="4768159" y="428441"/>
        <a:ext cx="1700879" cy="850439"/>
      </dsp:txXfrm>
    </dsp:sp>
    <dsp:sp modelId="{AEAF7900-C110-4C8C-91EB-A7A3E7B6D58C}">
      <dsp:nvSpPr>
        <dsp:cNvPr id="0" name=""/>
        <dsp:cNvSpPr/>
      </dsp:nvSpPr>
      <dsp:spPr>
        <a:xfrm>
          <a:off x="6469039" y="842059"/>
          <a:ext cx="680351" cy="23203"/>
        </a:xfrm>
        <a:custGeom>
          <a:avLst/>
          <a:gdLst/>
          <a:ahLst/>
          <a:cxnLst/>
          <a:rect l="0" t="0" r="0" b="0"/>
          <a:pathLst>
            <a:path>
              <a:moveTo>
                <a:pt x="0" y="11601"/>
              </a:moveTo>
              <a:lnTo>
                <a:pt x="680351" y="11601"/>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6792206" y="836652"/>
        <a:ext cx="34017" cy="34017"/>
      </dsp:txXfrm>
    </dsp:sp>
    <dsp:sp modelId="{76288969-1926-4361-989D-8ACCE45448EA}">
      <dsp:nvSpPr>
        <dsp:cNvPr id="0" name=""/>
        <dsp:cNvSpPr/>
      </dsp:nvSpPr>
      <dsp:spPr>
        <a:xfrm>
          <a:off x="7149391" y="428441"/>
          <a:ext cx="1700879" cy="8504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t>Recuperación de </a:t>
          </a:r>
          <a:r>
            <a:rPr lang="es-MX" sz="1100" kern="1200" dirty="0" smtClean="0">
              <a:hlinkClick xmlns:r="http://schemas.openxmlformats.org/officeDocument/2006/relationships" r:id="rId2" action="ppaction://hlinkpres?slideindex=1&amp;slidetitle="/>
            </a:rPr>
            <a:t>suelos</a:t>
          </a:r>
          <a:endParaRPr lang="es-MX" sz="1100" kern="1200" dirty="0"/>
        </a:p>
      </dsp:txBody>
      <dsp:txXfrm>
        <a:off x="7149391" y="428441"/>
        <a:ext cx="1700879" cy="850439"/>
      </dsp:txXfrm>
    </dsp:sp>
    <dsp:sp modelId="{C5FC60FF-88DF-4918-AFC8-8E98B205E6B8}">
      <dsp:nvSpPr>
        <dsp:cNvPr id="0" name=""/>
        <dsp:cNvSpPr/>
      </dsp:nvSpPr>
      <dsp:spPr>
        <a:xfrm>
          <a:off x="1706576" y="3287074"/>
          <a:ext cx="680351" cy="23203"/>
        </a:xfrm>
        <a:custGeom>
          <a:avLst/>
          <a:gdLst/>
          <a:ahLst/>
          <a:cxnLst/>
          <a:rect l="0" t="0" r="0" b="0"/>
          <a:pathLst>
            <a:path>
              <a:moveTo>
                <a:pt x="0" y="11601"/>
              </a:moveTo>
              <a:lnTo>
                <a:pt x="680351" y="11601"/>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029743" y="3281667"/>
        <a:ext cx="34017" cy="34017"/>
      </dsp:txXfrm>
    </dsp:sp>
    <dsp:sp modelId="{5CCF23E6-78E1-4957-9FB4-EF98063E66A4}">
      <dsp:nvSpPr>
        <dsp:cNvPr id="0" name=""/>
        <dsp:cNvSpPr/>
      </dsp:nvSpPr>
      <dsp:spPr>
        <a:xfrm>
          <a:off x="2386928" y="2873456"/>
          <a:ext cx="1700879" cy="85043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t>Soluciones </a:t>
          </a:r>
          <a:r>
            <a:rPr lang="es-MX" sz="1100" kern="1200" dirty="0" smtClean="0">
              <a:hlinkClick xmlns:r="http://schemas.openxmlformats.org/officeDocument/2006/relationships" r:id="rId3" action="ppaction://hlinkpres?slideindex=1&amp;slidetitle="/>
            </a:rPr>
            <a:t>ambientales  </a:t>
          </a:r>
          <a:r>
            <a:rPr lang="es-MX" sz="1100" kern="1200" dirty="0" smtClean="0"/>
            <a:t>integrales</a:t>
          </a:r>
          <a:endParaRPr lang="es-MX" sz="1100" kern="1200" dirty="0"/>
        </a:p>
      </dsp:txBody>
      <dsp:txXfrm>
        <a:off x="2386928" y="2873456"/>
        <a:ext cx="1700879" cy="850439"/>
      </dsp:txXfrm>
    </dsp:sp>
    <dsp:sp modelId="{D18956CA-08D8-4C6D-9E00-AF14F28FD9DA}">
      <dsp:nvSpPr>
        <dsp:cNvPr id="0" name=""/>
        <dsp:cNvSpPr/>
      </dsp:nvSpPr>
      <dsp:spPr>
        <a:xfrm rot="17692822">
          <a:off x="3619436" y="2553570"/>
          <a:ext cx="1617094" cy="23203"/>
        </a:xfrm>
        <a:custGeom>
          <a:avLst/>
          <a:gdLst/>
          <a:ahLst/>
          <a:cxnLst/>
          <a:rect l="0" t="0" r="0" b="0"/>
          <a:pathLst>
            <a:path>
              <a:moveTo>
                <a:pt x="0" y="11601"/>
              </a:moveTo>
              <a:lnTo>
                <a:pt x="1617094" y="1160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rot="17692822">
        <a:off x="4387556" y="2524744"/>
        <a:ext cx="80854" cy="80854"/>
      </dsp:txXfrm>
    </dsp:sp>
    <dsp:sp modelId="{8582BA1F-487B-4502-881A-AACEBC6B6641}">
      <dsp:nvSpPr>
        <dsp:cNvPr id="0" name=""/>
        <dsp:cNvSpPr/>
      </dsp:nvSpPr>
      <dsp:spPr>
        <a:xfrm>
          <a:off x="4768159" y="1406447"/>
          <a:ext cx="1700879" cy="85043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t>Ambiente </a:t>
          </a:r>
          <a:r>
            <a:rPr lang="es-MX" sz="1100" kern="1200" dirty="0" smtClean="0">
              <a:hlinkClick xmlns:r="http://schemas.openxmlformats.org/officeDocument/2006/relationships" r:id="rId4" action="ppaction://hlinkpres?slideindex=1&amp;slidetitle="/>
            </a:rPr>
            <a:t>empresarial</a:t>
          </a:r>
          <a:endParaRPr lang="es-MX" sz="1100" kern="1200" dirty="0"/>
        </a:p>
      </dsp:txBody>
      <dsp:txXfrm>
        <a:off x="4768159" y="1406447"/>
        <a:ext cx="1700879" cy="850439"/>
      </dsp:txXfrm>
    </dsp:sp>
    <dsp:sp modelId="{77AB233E-C3BF-4B40-B017-768E29AFEA6A}">
      <dsp:nvSpPr>
        <dsp:cNvPr id="0" name=""/>
        <dsp:cNvSpPr/>
      </dsp:nvSpPr>
      <dsp:spPr>
        <a:xfrm rot="19457599">
          <a:off x="4009056" y="3042572"/>
          <a:ext cx="837855" cy="23203"/>
        </a:xfrm>
        <a:custGeom>
          <a:avLst/>
          <a:gdLst/>
          <a:ahLst/>
          <a:cxnLst/>
          <a:rect l="0" t="0" r="0" b="0"/>
          <a:pathLst>
            <a:path>
              <a:moveTo>
                <a:pt x="0" y="11601"/>
              </a:moveTo>
              <a:lnTo>
                <a:pt x="837855" y="1160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rot="19457599">
        <a:off x="4407037" y="3033228"/>
        <a:ext cx="41892" cy="41892"/>
      </dsp:txXfrm>
    </dsp:sp>
    <dsp:sp modelId="{86C6482C-652B-48AA-9612-5D0B1CE847AC}">
      <dsp:nvSpPr>
        <dsp:cNvPr id="0" name=""/>
        <dsp:cNvSpPr/>
      </dsp:nvSpPr>
      <dsp:spPr>
        <a:xfrm>
          <a:off x="4768159" y="2384453"/>
          <a:ext cx="1700879" cy="85043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t>Labor </a:t>
          </a:r>
          <a:r>
            <a:rPr lang="es-MX" sz="1100" kern="1200" dirty="0" smtClean="0">
              <a:hlinkClick xmlns:r="http://schemas.openxmlformats.org/officeDocument/2006/relationships" r:id="rId5" action="ppaction://hlinkpres?slideindex=1&amp;slidetitle="/>
            </a:rPr>
            <a:t>social</a:t>
          </a:r>
          <a:endParaRPr lang="es-MX" sz="1100" kern="1200" dirty="0"/>
        </a:p>
      </dsp:txBody>
      <dsp:txXfrm>
        <a:off x="4768159" y="2384453"/>
        <a:ext cx="1700879" cy="850439"/>
      </dsp:txXfrm>
    </dsp:sp>
    <dsp:sp modelId="{81E04BD0-5CB7-4566-AF60-63E375894F81}">
      <dsp:nvSpPr>
        <dsp:cNvPr id="0" name=""/>
        <dsp:cNvSpPr/>
      </dsp:nvSpPr>
      <dsp:spPr>
        <a:xfrm rot="2142401">
          <a:off x="4009056" y="3531575"/>
          <a:ext cx="837855" cy="23203"/>
        </a:xfrm>
        <a:custGeom>
          <a:avLst/>
          <a:gdLst/>
          <a:ahLst/>
          <a:cxnLst/>
          <a:rect l="0" t="0" r="0" b="0"/>
          <a:pathLst>
            <a:path>
              <a:moveTo>
                <a:pt x="0" y="11601"/>
              </a:moveTo>
              <a:lnTo>
                <a:pt x="837855" y="1160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rot="2142401">
        <a:off x="4407037" y="3522231"/>
        <a:ext cx="41892" cy="41892"/>
      </dsp:txXfrm>
    </dsp:sp>
    <dsp:sp modelId="{20848859-C16F-4F89-8D43-C5AD307F93CB}">
      <dsp:nvSpPr>
        <dsp:cNvPr id="0" name=""/>
        <dsp:cNvSpPr/>
      </dsp:nvSpPr>
      <dsp:spPr>
        <a:xfrm>
          <a:off x="4768159" y="3362458"/>
          <a:ext cx="1700879" cy="85043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hlinkClick xmlns:r="http://schemas.openxmlformats.org/officeDocument/2006/relationships" r:id="rId6" action="ppaction://hlinkpres?slideindex=1&amp;slidetitle="/>
            </a:rPr>
            <a:t>Salud</a:t>
          </a:r>
          <a:r>
            <a:rPr lang="es-MX" sz="1100" kern="1200" dirty="0" smtClean="0"/>
            <a:t> y cambio climático</a:t>
          </a:r>
          <a:endParaRPr lang="es-MX" sz="1100" kern="1200" dirty="0"/>
        </a:p>
      </dsp:txBody>
      <dsp:txXfrm>
        <a:off x="4768159" y="3362458"/>
        <a:ext cx="1700879" cy="850439"/>
      </dsp:txXfrm>
    </dsp:sp>
    <dsp:sp modelId="{4A877545-5B02-480A-A62A-89C98F871C27}">
      <dsp:nvSpPr>
        <dsp:cNvPr id="0" name=""/>
        <dsp:cNvSpPr/>
      </dsp:nvSpPr>
      <dsp:spPr>
        <a:xfrm rot="3907178">
          <a:off x="3619436" y="4020578"/>
          <a:ext cx="1617094" cy="23203"/>
        </a:xfrm>
        <a:custGeom>
          <a:avLst/>
          <a:gdLst/>
          <a:ahLst/>
          <a:cxnLst/>
          <a:rect l="0" t="0" r="0" b="0"/>
          <a:pathLst>
            <a:path>
              <a:moveTo>
                <a:pt x="0" y="11601"/>
              </a:moveTo>
              <a:lnTo>
                <a:pt x="1617094" y="1160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rot="3907178">
        <a:off x="4387556" y="3991753"/>
        <a:ext cx="80854" cy="80854"/>
      </dsp:txXfrm>
    </dsp:sp>
    <dsp:sp modelId="{A5E597AB-C4EA-49B7-9517-89BAFBDF72F9}">
      <dsp:nvSpPr>
        <dsp:cNvPr id="0" name=""/>
        <dsp:cNvSpPr/>
      </dsp:nvSpPr>
      <dsp:spPr>
        <a:xfrm>
          <a:off x="4768159" y="4340464"/>
          <a:ext cx="1700879" cy="85043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hlinkClick xmlns:r="http://schemas.openxmlformats.org/officeDocument/2006/relationships" r:id="rId7" action="ppaction://hlinkpres?slideindex=1&amp;slidetitle="/>
            </a:rPr>
            <a:t>Energía</a:t>
          </a:r>
          <a:r>
            <a:rPr lang="es-MX" sz="1100" kern="1200" dirty="0" smtClean="0"/>
            <a:t> sostenible</a:t>
          </a:r>
          <a:endParaRPr lang="es-MX" sz="1100" kern="1200" dirty="0"/>
        </a:p>
      </dsp:txBody>
      <dsp:txXfrm>
        <a:off x="4768159" y="4340464"/>
        <a:ext cx="1700879" cy="850439"/>
      </dsp:txXfrm>
    </dsp:sp>
    <dsp:sp modelId="{5E62FB3D-4FA0-428C-B311-AFB0D84B7EF8}">
      <dsp:nvSpPr>
        <dsp:cNvPr id="0" name=""/>
        <dsp:cNvSpPr/>
      </dsp:nvSpPr>
      <dsp:spPr>
        <a:xfrm rot="4467012">
          <a:off x="777798" y="4509581"/>
          <a:ext cx="2537907" cy="23203"/>
        </a:xfrm>
        <a:custGeom>
          <a:avLst/>
          <a:gdLst/>
          <a:ahLst/>
          <a:cxnLst/>
          <a:rect l="0" t="0" r="0" b="0"/>
          <a:pathLst>
            <a:path>
              <a:moveTo>
                <a:pt x="0" y="11601"/>
              </a:moveTo>
              <a:lnTo>
                <a:pt x="2537907" y="11601"/>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MX" sz="800" kern="1200"/>
        </a:p>
      </dsp:txBody>
      <dsp:txXfrm rot="4467012">
        <a:off x="1983304" y="4457735"/>
        <a:ext cx="126895" cy="126895"/>
      </dsp:txXfrm>
    </dsp:sp>
    <dsp:sp modelId="{0DE28BE8-4581-429A-A8B3-71BBCA16042A}">
      <dsp:nvSpPr>
        <dsp:cNvPr id="0" name=""/>
        <dsp:cNvSpPr/>
      </dsp:nvSpPr>
      <dsp:spPr>
        <a:xfrm>
          <a:off x="2386928" y="5318470"/>
          <a:ext cx="1700879" cy="85043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t>Descontaminación de aguas</a:t>
          </a:r>
          <a:endParaRPr lang="es-MX" sz="1100" kern="1200" dirty="0"/>
        </a:p>
      </dsp:txBody>
      <dsp:txXfrm>
        <a:off x="2386928" y="5318470"/>
        <a:ext cx="1700879" cy="850439"/>
      </dsp:txXfrm>
    </dsp:sp>
    <dsp:sp modelId="{7D06F2AC-A2FB-4339-A5EB-CA0E4F363339}">
      <dsp:nvSpPr>
        <dsp:cNvPr id="0" name=""/>
        <dsp:cNvSpPr/>
      </dsp:nvSpPr>
      <dsp:spPr>
        <a:xfrm>
          <a:off x="4087808" y="5732089"/>
          <a:ext cx="680351" cy="23203"/>
        </a:xfrm>
        <a:custGeom>
          <a:avLst/>
          <a:gdLst/>
          <a:ahLst/>
          <a:cxnLst/>
          <a:rect l="0" t="0" r="0" b="0"/>
          <a:pathLst>
            <a:path>
              <a:moveTo>
                <a:pt x="0" y="11601"/>
              </a:moveTo>
              <a:lnTo>
                <a:pt x="680351" y="1160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4410975" y="5726681"/>
        <a:ext cx="34017" cy="34017"/>
      </dsp:txXfrm>
    </dsp:sp>
    <dsp:sp modelId="{B9EE1001-1825-4768-A37E-76F137058707}">
      <dsp:nvSpPr>
        <dsp:cNvPr id="0" name=""/>
        <dsp:cNvSpPr/>
      </dsp:nvSpPr>
      <dsp:spPr>
        <a:xfrm>
          <a:off x="4768159" y="5318470"/>
          <a:ext cx="1700879" cy="85043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t>Cavitación, ozonización, ósmosis, etc.</a:t>
          </a:r>
          <a:endParaRPr lang="es-MX" sz="1100" kern="1200" dirty="0"/>
        </a:p>
      </dsp:txBody>
      <dsp:txXfrm>
        <a:off x="4768159" y="5318470"/>
        <a:ext cx="1700879" cy="850439"/>
      </dsp:txXfrm>
    </dsp:sp>
    <dsp:sp modelId="{A0B00638-7622-41A1-98B8-181EA065D356}">
      <dsp:nvSpPr>
        <dsp:cNvPr id="0" name=""/>
        <dsp:cNvSpPr/>
      </dsp:nvSpPr>
      <dsp:spPr>
        <a:xfrm>
          <a:off x="6469039" y="5732089"/>
          <a:ext cx="680351" cy="23203"/>
        </a:xfrm>
        <a:custGeom>
          <a:avLst/>
          <a:gdLst/>
          <a:ahLst/>
          <a:cxnLst/>
          <a:rect l="0" t="0" r="0" b="0"/>
          <a:pathLst>
            <a:path>
              <a:moveTo>
                <a:pt x="0" y="11601"/>
              </a:moveTo>
              <a:lnTo>
                <a:pt x="680351" y="11601"/>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6792206" y="5726681"/>
        <a:ext cx="34017" cy="34017"/>
      </dsp:txXfrm>
    </dsp:sp>
    <dsp:sp modelId="{CB217914-3148-4218-A105-E2C69EF3F1DF}">
      <dsp:nvSpPr>
        <dsp:cNvPr id="0" name=""/>
        <dsp:cNvSpPr/>
      </dsp:nvSpPr>
      <dsp:spPr>
        <a:xfrm>
          <a:off x="7149391" y="5318470"/>
          <a:ext cx="1700879" cy="8504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MX" sz="1100" kern="1200" dirty="0" smtClean="0">
              <a:hlinkClick xmlns:r="http://schemas.openxmlformats.org/officeDocument/2006/relationships" r:id="rId8" action="ppaction://hlinkpres?slideindex=1&amp;slidetitle="/>
            </a:rPr>
            <a:t>Potabilización</a:t>
          </a:r>
          <a:r>
            <a:rPr lang="es-MX" sz="1100" kern="1200" dirty="0" smtClean="0"/>
            <a:t> del agua o entrega del agua con las características requeridas por la empresa.</a:t>
          </a:r>
          <a:endParaRPr lang="es-MX" sz="1100" kern="1200" dirty="0"/>
        </a:p>
      </dsp:txBody>
      <dsp:txXfrm>
        <a:off x="7149391" y="5318470"/>
        <a:ext cx="1700879" cy="85043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s-ES" smtClean="0"/>
              <a:t>Haga clic para modificar el estilo de título del patrón</a:t>
            </a:r>
            <a:endParaRPr kumimoji="0" lang="en-US"/>
          </a:p>
        </p:txBody>
      </p:sp>
      <p:sp>
        <p:nvSpPr>
          <p:cNvPr id="28" name="27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17" name="16 Marcador de pie de página"/>
          <p:cNvSpPr>
            <a:spLocks noGrp="1"/>
          </p:cNvSpPr>
          <p:nvPr>
            <p:ph type="ftr" sz="quarter" idx="11"/>
          </p:nvPr>
        </p:nvSpPr>
        <p:spPr/>
        <p:txBody>
          <a:bodyPr/>
          <a:lstStyle/>
          <a:p>
            <a:endParaRPr lang="es-MX"/>
          </a:p>
        </p:txBody>
      </p:sp>
      <p:sp>
        <p:nvSpPr>
          <p:cNvPr id="29" name="28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
        <p:nvSpPr>
          <p:cNvPr id="9" name="8 Subtítulo"/>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3">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a:xfrm>
            <a:off x="7924800" y="6416675"/>
            <a:ext cx="762000" cy="365125"/>
          </a:xfrm>
        </p:spPr>
        <p:txBody>
          <a:bodyPr/>
          <a:lstStyle/>
          <a:p>
            <a:fld id="{1ACE5A12-4227-4C2D-A9F3-7DF499FF8C31}"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s-ES" smtClean="0">
                <a:solidFill>
                  <a:schemeClr val="lt1"/>
                </a:solidFill>
                <a:latin typeface="+mn-lt"/>
                <a:ea typeface="+mn-ea"/>
                <a:cs typeface="+mn-cs"/>
              </a:rPr>
              <a:t>Haga clic en el icono para agregar una imagen</a:t>
            </a:r>
            <a:endParaRPr kumimoji="0" lang="en-US" dirty="0">
              <a:solidFill>
                <a:schemeClr val="lt1"/>
              </a:solidFill>
              <a:latin typeface="+mn-lt"/>
              <a:ea typeface="+mn-ea"/>
              <a:cs typeface="+mn-cs"/>
            </a:endParaRPr>
          </a:p>
        </p:txBody>
      </p:sp>
      <p:sp>
        <p:nvSpPr>
          <p:cNvPr id="4" name="3 Marcador de texto"/>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5E2F93B-338B-496C-9A78-82AF5B483C99}" type="datetimeFigureOut">
              <a:rPr lang="es-MX" smtClean="0"/>
              <a:pPr/>
              <a:t>24/05/2017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1ACE5A12-4227-4C2D-A9F3-7DF499FF8C31}"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5E2F93B-338B-496C-9A78-82AF5B483C99}" type="datetimeFigureOut">
              <a:rPr lang="es-MX" smtClean="0"/>
              <a:pPr/>
              <a:t>24/05/2017</a:t>
            </a:fld>
            <a:endParaRPr lang="es-MX"/>
          </a:p>
        </p:txBody>
      </p:sp>
      <p:sp>
        <p:nvSpPr>
          <p:cNvPr id="3" name="2 Marcador de pie de página"/>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s-MX"/>
          </a:p>
        </p:txBody>
      </p:sp>
      <p:sp>
        <p:nvSpPr>
          <p:cNvPr id="23" name="22 Marcador de número de diapositiva"/>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ACE5A12-4227-4C2D-A9F3-7DF499FF8C31}" type="slidenum">
              <a:rPr lang="es-MX" smtClean="0"/>
              <a:pPr/>
              <a:t>‹Nº›</a:t>
            </a:fld>
            <a:endParaRPr lang="es-MX"/>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n-US" dirty="0" smtClean="0"/>
              <a:t>EJECUCIÓN DEL PLAN DE CIERRE DE MINA</a:t>
            </a:r>
            <a:endParaRPr lang="es-CO" dirty="0"/>
          </a:p>
        </p:txBody>
      </p:sp>
    </p:spTree>
    <p:extLst>
      <p:ext uri="{BB962C8B-B14F-4D97-AF65-F5344CB8AC3E}">
        <p14:creationId xmlns:p14="http://schemas.microsoft.com/office/powerpoint/2010/main" xmlns="" val="4035823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OBJETIVO</a:t>
            </a:r>
            <a:endParaRPr lang="es-CO" dirty="0"/>
          </a:p>
        </p:txBody>
      </p:sp>
      <p:sp>
        <p:nvSpPr>
          <p:cNvPr id="3" name="2 Marcador de contenido"/>
          <p:cNvSpPr>
            <a:spLocks noGrp="1"/>
          </p:cNvSpPr>
          <p:nvPr>
            <p:ph idx="1"/>
          </p:nvPr>
        </p:nvSpPr>
        <p:spPr/>
        <p:txBody>
          <a:bodyPr/>
          <a:lstStyle/>
          <a:p>
            <a:pPr algn="just">
              <a:buFont typeface="Wingdings" pitchFamily="2" charset="2"/>
              <a:buChar char="v"/>
            </a:pPr>
            <a:r>
              <a:rPr lang="es-CO" dirty="0" smtClean="0">
                <a:solidFill>
                  <a:srgbClr val="494949"/>
                </a:solidFill>
                <a:effectLst/>
                <a:latin typeface="Trebuchet MS"/>
                <a:ea typeface="Calibri"/>
                <a:cs typeface="Times New Roman"/>
              </a:rPr>
              <a:t>El objetivo del plan de cierre es la prevención, minimización y control de los riesgos y efectos adversos que se puedan generar una vez finalicen las operaciones, sobre la salud y seguridad de las personas, y el ambiente</a:t>
            </a:r>
            <a:endParaRPr lang="es-CO" dirty="0"/>
          </a:p>
        </p:txBody>
      </p:sp>
    </p:spTree>
    <p:extLst>
      <p:ext uri="{BB962C8B-B14F-4D97-AF65-F5344CB8AC3E}">
        <p14:creationId xmlns:p14="http://schemas.microsoft.com/office/powerpoint/2010/main" xmlns="" val="3520603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ASPECTO CONTEMPLADOS</a:t>
            </a:r>
            <a:endParaRPr lang="es-CO" dirty="0"/>
          </a:p>
        </p:txBody>
      </p:sp>
      <p:sp>
        <p:nvSpPr>
          <p:cNvPr id="3" name="2 Marcador de contenido"/>
          <p:cNvSpPr>
            <a:spLocks noGrp="1"/>
          </p:cNvSpPr>
          <p:nvPr>
            <p:ph idx="1"/>
          </p:nvPr>
        </p:nvSpPr>
        <p:spPr/>
        <p:txBody>
          <a:bodyPr>
            <a:normAutofit fontScale="92500" lnSpcReduction="20000"/>
          </a:bodyPr>
          <a:lstStyle/>
          <a:p>
            <a:pPr>
              <a:lnSpc>
                <a:spcPct val="115000"/>
              </a:lnSpc>
              <a:spcAft>
                <a:spcPts val="1000"/>
              </a:spcAft>
              <a:buFont typeface="Wingdings" pitchFamily="2" charset="2"/>
              <a:buChar char="v"/>
            </a:pPr>
            <a:r>
              <a:rPr lang="es-CO" dirty="0">
                <a:solidFill>
                  <a:srgbClr val="494949"/>
                </a:solidFill>
                <a:latin typeface="Trebuchet MS"/>
                <a:ea typeface="Calibri"/>
                <a:cs typeface="Times New Roman"/>
              </a:rPr>
              <a:t>R</a:t>
            </a:r>
            <a:r>
              <a:rPr lang="es-CO" dirty="0" smtClean="0">
                <a:solidFill>
                  <a:srgbClr val="494949"/>
                </a:solidFill>
                <a:latin typeface="Trebuchet MS"/>
                <a:ea typeface="Calibri"/>
                <a:cs typeface="Times New Roman"/>
              </a:rPr>
              <a:t>ehabilitación</a:t>
            </a:r>
            <a:r>
              <a:rPr lang="es-CO" dirty="0" smtClean="0">
                <a:solidFill>
                  <a:srgbClr val="494949"/>
                </a:solidFill>
                <a:effectLst/>
                <a:latin typeface="Trebuchet MS"/>
                <a:ea typeface="Calibri"/>
                <a:cs typeface="Times New Roman"/>
              </a:rPr>
              <a:t> de las tierras</a:t>
            </a:r>
          </a:p>
          <a:p>
            <a:pPr>
              <a:lnSpc>
                <a:spcPct val="115000"/>
              </a:lnSpc>
              <a:spcAft>
                <a:spcPts val="1000"/>
              </a:spcAft>
              <a:buFont typeface="Wingdings" pitchFamily="2" charset="2"/>
              <a:buChar char="v"/>
            </a:pPr>
            <a:r>
              <a:rPr lang="es-CO" dirty="0" smtClean="0">
                <a:solidFill>
                  <a:srgbClr val="494949"/>
                </a:solidFill>
                <a:effectLst/>
                <a:latin typeface="Trebuchet MS"/>
                <a:ea typeface="Calibri"/>
                <a:cs typeface="Times New Roman"/>
              </a:rPr>
              <a:t> Manejo de aguas</a:t>
            </a:r>
          </a:p>
          <a:p>
            <a:pPr>
              <a:lnSpc>
                <a:spcPct val="115000"/>
              </a:lnSpc>
              <a:spcAft>
                <a:spcPts val="1000"/>
              </a:spcAft>
              <a:buFont typeface="Wingdings" pitchFamily="2" charset="2"/>
              <a:buChar char="v"/>
            </a:pPr>
            <a:r>
              <a:rPr lang="es-CO" dirty="0" smtClean="0">
                <a:solidFill>
                  <a:srgbClr val="494949"/>
                </a:solidFill>
                <a:effectLst/>
                <a:latin typeface="Trebuchet MS"/>
                <a:ea typeface="Calibri"/>
                <a:cs typeface="Times New Roman"/>
              </a:rPr>
              <a:t> Desmantelamiento de instalaciones</a:t>
            </a:r>
          </a:p>
          <a:p>
            <a:pPr>
              <a:lnSpc>
                <a:spcPct val="115000"/>
              </a:lnSpc>
              <a:spcAft>
                <a:spcPts val="1000"/>
              </a:spcAft>
              <a:buFont typeface="Wingdings" pitchFamily="2" charset="2"/>
              <a:buChar char="v"/>
            </a:pPr>
            <a:r>
              <a:rPr lang="es-CO" dirty="0" smtClean="0">
                <a:solidFill>
                  <a:srgbClr val="494949"/>
                </a:solidFill>
                <a:effectLst/>
                <a:latin typeface="Trebuchet MS"/>
                <a:ea typeface="Calibri"/>
                <a:cs typeface="Times New Roman"/>
              </a:rPr>
              <a:t> aspectos de seguridad</a:t>
            </a:r>
          </a:p>
          <a:p>
            <a:pPr>
              <a:lnSpc>
                <a:spcPct val="115000"/>
              </a:lnSpc>
              <a:spcAft>
                <a:spcPts val="1000"/>
              </a:spcAft>
              <a:buFont typeface="Wingdings" pitchFamily="2" charset="2"/>
              <a:buChar char="v"/>
            </a:pPr>
            <a:r>
              <a:rPr lang="es-CO" dirty="0" smtClean="0">
                <a:solidFill>
                  <a:srgbClr val="494949"/>
                </a:solidFill>
                <a:effectLst/>
                <a:latin typeface="Trebuchet MS"/>
                <a:ea typeface="Calibri"/>
                <a:cs typeface="Times New Roman"/>
              </a:rPr>
              <a:t> gestión social</a:t>
            </a:r>
          </a:p>
          <a:p>
            <a:pPr>
              <a:lnSpc>
                <a:spcPct val="115000"/>
              </a:lnSpc>
              <a:spcAft>
                <a:spcPts val="1000"/>
              </a:spcAft>
              <a:buFont typeface="Wingdings" pitchFamily="2" charset="2"/>
              <a:buChar char="v"/>
            </a:pPr>
            <a:r>
              <a:rPr lang="es-CO" dirty="0" smtClean="0">
                <a:solidFill>
                  <a:srgbClr val="494949"/>
                </a:solidFill>
                <a:effectLst/>
                <a:latin typeface="Trebuchet MS"/>
                <a:ea typeface="Calibri"/>
                <a:cs typeface="Times New Roman"/>
              </a:rPr>
              <a:t> Usos futuros de la tierra </a:t>
            </a:r>
          </a:p>
          <a:p>
            <a:pPr>
              <a:lnSpc>
                <a:spcPct val="115000"/>
              </a:lnSpc>
              <a:spcAft>
                <a:spcPts val="1000"/>
              </a:spcAft>
              <a:buFont typeface="Wingdings" pitchFamily="2" charset="2"/>
              <a:buChar char="v"/>
            </a:pPr>
            <a:r>
              <a:rPr lang="es-CO" dirty="0">
                <a:solidFill>
                  <a:srgbClr val="494949"/>
                </a:solidFill>
                <a:latin typeface="Trebuchet MS"/>
                <a:ea typeface="Calibri"/>
                <a:cs typeface="Times New Roman"/>
              </a:rPr>
              <a:t>P</a:t>
            </a:r>
            <a:r>
              <a:rPr lang="es-CO" dirty="0" smtClean="0">
                <a:solidFill>
                  <a:srgbClr val="494949"/>
                </a:solidFill>
                <a:effectLst/>
                <a:latin typeface="Trebuchet MS"/>
                <a:ea typeface="Calibri"/>
                <a:cs typeface="Times New Roman"/>
              </a:rPr>
              <a:t>rovisiones financieras para asegurar su ejecución y sostenibilidad  socio-ambiental.</a:t>
            </a:r>
            <a:endParaRPr lang="es-CO" sz="4000" dirty="0">
              <a:ea typeface="Calibri"/>
              <a:cs typeface="Times New Roman"/>
            </a:endParaRPr>
          </a:p>
          <a:p>
            <a:endParaRPr lang="es-CO" dirty="0"/>
          </a:p>
        </p:txBody>
      </p:sp>
    </p:spTree>
    <p:extLst>
      <p:ext uri="{BB962C8B-B14F-4D97-AF65-F5344CB8AC3E}">
        <p14:creationId xmlns:p14="http://schemas.microsoft.com/office/powerpoint/2010/main" xmlns="" val="55760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PROCEDIMIENTO</a:t>
            </a:r>
            <a:endParaRPr lang="es-CO" dirty="0"/>
          </a:p>
        </p:txBody>
      </p:sp>
      <p:sp>
        <p:nvSpPr>
          <p:cNvPr id="3" name="2 Marcador de contenido"/>
          <p:cNvSpPr>
            <a:spLocks noGrp="1"/>
          </p:cNvSpPr>
          <p:nvPr>
            <p:ph idx="1"/>
          </p:nvPr>
        </p:nvSpPr>
        <p:spPr/>
        <p:txBody>
          <a:bodyPr>
            <a:normAutofit/>
          </a:bodyPr>
          <a:lstStyle/>
          <a:p>
            <a:pPr algn="just">
              <a:buFont typeface="Wingdings" pitchFamily="2" charset="2"/>
              <a:buChar char="v"/>
            </a:pPr>
            <a:r>
              <a:rPr lang="es-CO" dirty="0" smtClean="0">
                <a:ea typeface="Calibri"/>
                <a:cs typeface="Times New Roman"/>
              </a:rPr>
              <a:t>El </a:t>
            </a:r>
            <a:r>
              <a:rPr lang="es-CO" dirty="0">
                <a:ea typeface="Calibri"/>
                <a:cs typeface="Times New Roman"/>
              </a:rPr>
              <a:t>desarrollo del plan de cierre de una mina requiere de un análisis de impacto ambiental para identificar y caracterizar los recursos que van a ser protegidos</a:t>
            </a:r>
            <a:r>
              <a:rPr lang="es-CO" dirty="0" smtClean="0">
                <a:ea typeface="Calibri"/>
                <a:cs typeface="Times New Roman"/>
              </a:rPr>
              <a:t>.</a:t>
            </a:r>
          </a:p>
          <a:p>
            <a:pPr algn="just">
              <a:buFont typeface="Wingdings" pitchFamily="2" charset="2"/>
              <a:buChar char="v"/>
            </a:pPr>
            <a:r>
              <a:rPr lang="es-CO" dirty="0">
                <a:ea typeface="Calibri"/>
                <a:cs typeface="Times New Roman"/>
              </a:rPr>
              <a:t>Una vez que los recursos que incluyen el agua, el aire, la fauna silvestre y los usos futuros de la tierra han sido determinados, deben desarrollarse niveles de protección para establecer un uso beneficioso</a:t>
            </a:r>
            <a:endParaRPr lang="es-CO" dirty="0"/>
          </a:p>
        </p:txBody>
      </p:sp>
    </p:spTree>
    <p:extLst>
      <p:ext uri="{BB962C8B-B14F-4D97-AF65-F5344CB8AC3E}">
        <p14:creationId xmlns:p14="http://schemas.microsoft.com/office/powerpoint/2010/main" xmlns="" val="2203876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PROCEDIMIENTO</a:t>
            </a:r>
            <a:endParaRPr lang="es-CO" dirty="0"/>
          </a:p>
        </p:txBody>
      </p:sp>
      <p:sp>
        <p:nvSpPr>
          <p:cNvPr id="3" name="2 Marcador de contenido"/>
          <p:cNvSpPr>
            <a:spLocks noGrp="1"/>
          </p:cNvSpPr>
          <p:nvPr>
            <p:ph idx="1"/>
          </p:nvPr>
        </p:nvSpPr>
        <p:spPr/>
        <p:txBody>
          <a:bodyPr>
            <a:normAutofit fontScale="92500" lnSpcReduction="10000"/>
          </a:bodyPr>
          <a:lstStyle/>
          <a:p>
            <a:pPr algn="just">
              <a:lnSpc>
                <a:spcPct val="115000"/>
              </a:lnSpc>
              <a:spcAft>
                <a:spcPts val="1000"/>
              </a:spcAft>
              <a:buFont typeface="Wingdings" pitchFamily="2" charset="2"/>
              <a:buChar char="v"/>
            </a:pPr>
            <a:r>
              <a:rPr lang="es-CO" dirty="0">
                <a:ea typeface="Calibri"/>
                <a:cs typeface="Times New Roman"/>
              </a:rPr>
              <a:t>Debido a que existe una variabilidad considerable en el potencial de las minas o los desechos mineros específicos para ocasionar impactos sobre el medio ambiente, cada mina debe determinar las características físicas y químicas de los materiales</a:t>
            </a:r>
            <a:endParaRPr lang="es-CO" dirty="0" smtClean="0">
              <a:ea typeface="Calibri"/>
              <a:cs typeface="Times New Roman"/>
            </a:endParaRPr>
          </a:p>
          <a:p>
            <a:pPr algn="just">
              <a:lnSpc>
                <a:spcPct val="115000"/>
              </a:lnSpc>
              <a:spcAft>
                <a:spcPts val="1000"/>
              </a:spcAft>
              <a:buFont typeface="Wingdings" pitchFamily="2" charset="2"/>
              <a:buChar char="v"/>
            </a:pPr>
            <a:r>
              <a:rPr lang="es-CO" dirty="0" smtClean="0">
                <a:ea typeface="Calibri"/>
                <a:cs typeface="Times New Roman"/>
              </a:rPr>
              <a:t>Finalmente</a:t>
            </a:r>
            <a:r>
              <a:rPr lang="es-CO" dirty="0">
                <a:ea typeface="Calibri"/>
                <a:cs typeface="Times New Roman"/>
              </a:rPr>
              <a:t>, deben señalarse las condiciones específicas de cada yacimiento incluyendo el clima, la geología, la sismicidad y los recursos de agua a fin de determinar riesgos al medio ambiente y las vías potenciales por las que llegarán los </a:t>
            </a:r>
            <a:r>
              <a:rPr lang="es-CO" dirty="0" smtClean="0">
                <a:ea typeface="Calibri"/>
                <a:cs typeface="Times New Roman"/>
              </a:rPr>
              <a:t>impactos.</a:t>
            </a:r>
            <a:endParaRPr lang="es-CO" dirty="0">
              <a:ea typeface="Calibri"/>
              <a:cs typeface="Times New Roman"/>
            </a:endParaRPr>
          </a:p>
        </p:txBody>
      </p:sp>
    </p:spTree>
    <p:extLst>
      <p:ext uri="{BB962C8B-B14F-4D97-AF65-F5344CB8AC3E}">
        <p14:creationId xmlns:p14="http://schemas.microsoft.com/office/powerpoint/2010/main" xmlns="" val="857773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ASUNTOS REFERIDOS AL CIERRE </a:t>
            </a:r>
            <a:endParaRPr lang="es-CO" dirty="0"/>
          </a:p>
        </p:txBody>
      </p:sp>
      <p:sp>
        <p:nvSpPr>
          <p:cNvPr id="3" name="2 Marcador de contenido"/>
          <p:cNvSpPr>
            <a:spLocks noGrp="1"/>
          </p:cNvSpPr>
          <p:nvPr>
            <p:ph idx="1"/>
          </p:nvPr>
        </p:nvSpPr>
        <p:spPr/>
        <p:txBody>
          <a:bodyPr>
            <a:normAutofit lnSpcReduction="10000"/>
          </a:bodyPr>
          <a:lstStyle/>
          <a:p>
            <a:pPr>
              <a:buFont typeface="Wingdings" pitchFamily="2" charset="2"/>
              <a:buChar char="v"/>
            </a:pPr>
            <a:r>
              <a:rPr lang="es-CO" dirty="0" smtClean="0"/>
              <a:t>Características físicas y químicas de los materiales de desecho de las minas.</a:t>
            </a:r>
          </a:p>
          <a:p>
            <a:pPr>
              <a:buFont typeface="Wingdings" pitchFamily="2" charset="2"/>
              <a:buChar char="v"/>
            </a:pPr>
            <a:r>
              <a:rPr lang="es-CO" dirty="0" smtClean="0"/>
              <a:t>Características físicas y químicas de las minas de tajo abierto.</a:t>
            </a:r>
          </a:p>
          <a:p>
            <a:pPr algn="just">
              <a:buFont typeface="Wingdings" pitchFamily="2" charset="2"/>
              <a:buChar char="v"/>
            </a:pPr>
            <a:r>
              <a:rPr lang="es-CO" dirty="0" smtClean="0"/>
              <a:t>Condiciones climáticas y ecológicas.. Usos beneficiosos de la tierra y recursos. Reforestación y restauración ecológica dependiendo del nivel altitudinal y características del suelo intervenido.</a:t>
            </a:r>
          </a:p>
          <a:p>
            <a:pPr>
              <a:buFont typeface="Wingdings" pitchFamily="2" charset="2"/>
              <a:buChar char="v"/>
            </a:pPr>
            <a:r>
              <a:rPr lang="es-CO" dirty="0" smtClean="0"/>
              <a:t>Elaboración de Modelos de los Efectos a Largo Plazo.</a:t>
            </a:r>
            <a:endParaRPr lang="es-CO" dirty="0"/>
          </a:p>
        </p:txBody>
      </p:sp>
    </p:spTree>
    <p:extLst>
      <p:ext uri="{BB962C8B-B14F-4D97-AF65-F5344CB8AC3E}">
        <p14:creationId xmlns:p14="http://schemas.microsoft.com/office/powerpoint/2010/main" xmlns="" val="4232236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ALTERNATIVAS DE CIERRE: Minado a Tajo Abierto</a:t>
            </a:r>
            <a:endParaRPr lang="es-CO" dirty="0"/>
          </a:p>
        </p:txBody>
      </p:sp>
      <p:sp>
        <p:nvSpPr>
          <p:cNvPr id="3" name="2 Marcador de contenido"/>
          <p:cNvSpPr>
            <a:spLocks noGrp="1"/>
          </p:cNvSpPr>
          <p:nvPr>
            <p:ph idx="1"/>
          </p:nvPr>
        </p:nvSpPr>
        <p:spPr/>
        <p:txBody>
          <a:bodyPr>
            <a:normAutofit/>
          </a:bodyPr>
          <a:lstStyle/>
          <a:p>
            <a:pPr algn="just">
              <a:buFont typeface="Wingdings" pitchFamily="2" charset="2"/>
              <a:buChar char="v"/>
            </a:pPr>
            <a:r>
              <a:rPr lang="es-CO" dirty="0" smtClean="0"/>
              <a:t>La geometría de cada tajo abierto es única y depende del grado y geometría del mineral, la resistencia de la roca y la topografía. La mayoría de tajos se excavan debajo de la napa freática, lo que origina cambios en el patrón del flujo del agua subterránea. También son alterados los patrones del drenaje superficial. Podría haber una conexión con las labores subterráneas, si las hubiese. Muchos tajos se cubren parcialmente</a:t>
            </a:r>
            <a:endParaRPr lang="es-CO" dirty="0"/>
          </a:p>
        </p:txBody>
      </p:sp>
    </p:spTree>
    <p:extLst>
      <p:ext uri="{BB962C8B-B14F-4D97-AF65-F5344CB8AC3E}">
        <p14:creationId xmlns:p14="http://schemas.microsoft.com/office/powerpoint/2010/main" xmlns="" val="85012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TECNOLOGÍAS DE CIERRE</a:t>
            </a:r>
            <a:endParaRPr lang="es-CO" dirty="0"/>
          </a:p>
        </p:txBody>
      </p:sp>
      <p:sp>
        <p:nvSpPr>
          <p:cNvPr id="3" name="2 Marcador de contenido"/>
          <p:cNvSpPr>
            <a:spLocks noGrp="1"/>
          </p:cNvSpPr>
          <p:nvPr>
            <p:ph idx="1"/>
          </p:nvPr>
        </p:nvSpPr>
        <p:spPr/>
        <p:txBody>
          <a:bodyPr>
            <a:normAutofit/>
          </a:bodyPr>
          <a:lstStyle/>
          <a:p>
            <a:pPr marL="0" indent="0" algn="just">
              <a:buNone/>
            </a:pPr>
            <a:endParaRPr lang="es-CO" dirty="0"/>
          </a:p>
          <a:p>
            <a:pPr algn="just">
              <a:buFont typeface="Wingdings" pitchFamily="2" charset="2"/>
              <a:buChar char="v"/>
            </a:pPr>
            <a:r>
              <a:rPr lang="es-CO" dirty="0" smtClean="0"/>
              <a:t>Es útil hacer la distinción entre tecnologías de «cuidado pasivo», que una vez instaladas requieren de muy poca operación y mantenimiento, y tecnologías de «cuidado activo», que requieren de una cantidad significativa de operación y mantenimiento constantes.</a:t>
            </a:r>
          </a:p>
          <a:p>
            <a:pPr marL="0" indent="0" algn="just">
              <a:buNone/>
            </a:pPr>
            <a:endParaRPr lang="es-CO" dirty="0"/>
          </a:p>
        </p:txBody>
      </p:sp>
    </p:spTree>
    <p:extLst>
      <p:ext uri="{BB962C8B-B14F-4D97-AF65-F5344CB8AC3E}">
        <p14:creationId xmlns:p14="http://schemas.microsoft.com/office/powerpoint/2010/main" xmlns="" val="1427458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smtClean="0"/>
              <a:t>ELEMENTOS DE DISEÑO: DEFINICIÓN</a:t>
            </a:r>
            <a:endParaRPr lang="es-CO" dirty="0"/>
          </a:p>
        </p:txBody>
      </p:sp>
      <p:sp>
        <p:nvSpPr>
          <p:cNvPr id="3" name="2 Marcador de contenido"/>
          <p:cNvSpPr>
            <a:spLocks noGrp="1"/>
          </p:cNvSpPr>
          <p:nvPr>
            <p:ph idx="1"/>
          </p:nvPr>
        </p:nvSpPr>
        <p:spPr/>
        <p:txBody>
          <a:bodyPr/>
          <a:lstStyle/>
          <a:p>
            <a:pPr algn="just">
              <a:buFont typeface="Wingdings" pitchFamily="2" charset="2"/>
              <a:buChar char="v"/>
            </a:pPr>
            <a:r>
              <a:rPr lang="es-CO" dirty="0" smtClean="0"/>
              <a:t>Los componentes detallados que se requieren para implementar las tecnologías seleccionadas para un plan de cierre. </a:t>
            </a:r>
            <a:endParaRPr lang="es-CO" dirty="0"/>
          </a:p>
        </p:txBody>
      </p:sp>
    </p:spTree>
    <p:extLst>
      <p:ext uri="{BB962C8B-B14F-4D97-AF65-F5344CB8AC3E}">
        <p14:creationId xmlns:p14="http://schemas.microsoft.com/office/powerpoint/2010/main" xmlns="" val="2820667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smtClean="0"/>
              <a:t>ELEMENTOS DE DISEÑO: CONSIDERACIONES</a:t>
            </a:r>
            <a:endParaRPr lang="es-CO" dirty="0"/>
          </a:p>
        </p:txBody>
      </p:sp>
      <p:sp>
        <p:nvSpPr>
          <p:cNvPr id="3" name="2 Marcador de contenido"/>
          <p:cNvSpPr>
            <a:spLocks noGrp="1"/>
          </p:cNvSpPr>
          <p:nvPr>
            <p:ph idx="1"/>
          </p:nvPr>
        </p:nvSpPr>
        <p:spPr/>
        <p:txBody>
          <a:bodyPr/>
          <a:lstStyle/>
          <a:p>
            <a:pPr lvl="0" algn="just">
              <a:buFont typeface="Wingdings" pitchFamily="2" charset="2"/>
              <a:buChar char="v"/>
            </a:pPr>
            <a:r>
              <a:rPr lang="es-CO" dirty="0">
                <a:solidFill>
                  <a:prstClr val="black"/>
                </a:solidFill>
              </a:rPr>
              <a:t>Estos incluyen ítems tales como una capa de suelo para ayudar al crecimiento de la vegetación en una cobertura, la instalación de drenajes para mejorar la consolidación de agua barrosa o rociadoras para facilitar la evaporación de desperdicios líquidos</a:t>
            </a:r>
          </a:p>
          <a:p>
            <a:endParaRPr lang="es-CO" dirty="0"/>
          </a:p>
        </p:txBody>
      </p:sp>
    </p:spTree>
    <p:extLst>
      <p:ext uri="{BB962C8B-B14F-4D97-AF65-F5344CB8AC3E}">
        <p14:creationId xmlns:p14="http://schemas.microsoft.com/office/powerpoint/2010/main" xmlns="" val="1838972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PLAN DE CIERRE TÍPICO</a:t>
            </a:r>
            <a:endParaRPr lang="es-CO" dirty="0"/>
          </a:p>
        </p:txBody>
      </p:sp>
      <p:sp>
        <p:nvSpPr>
          <p:cNvPr id="3" name="2 Marcador de contenido"/>
          <p:cNvSpPr>
            <a:spLocks noGrp="1"/>
          </p:cNvSpPr>
          <p:nvPr>
            <p:ph idx="1"/>
          </p:nvPr>
        </p:nvSpPr>
        <p:spPr/>
        <p:txBody>
          <a:bodyPr>
            <a:normAutofit fontScale="70000" lnSpcReduction="20000"/>
          </a:bodyPr>
          <a:lstStyle/>
          <a:p>
            <a:pPr algn="just">
              <a:buFont typeface="Wingdings" pitchFamily="2" charset="2"/>
              <a:buChar char="v"/>
            </a:pPr>
            <a:r>
              <a:rPr lang="es-CO" sz="3400" dirty="0" smtClean="0"/>
              <a:t>Introducción Ubicación de la Mina Objetivos del Plan de Cierre Requerimientos del Plan de Cierre</a:t>
            </a:r>
          </a:p>
          <a:p>
            <a:pPr algn="just">
              <a:buFont typeface="Wingdings" pitchFamily="2" charset="2"/>
              <a:buChar char="v"/>
            </a:pPr>
            <a:r>
              <a:rPr lang="es-CO" sz="3400" dirty="0" smtClean="0"/>
              <a:t> Componentes del Proyecto </a:t>
            </a:r>
          </a:p>
          <a:p>
            <a:pPr algn="just">
              <a:buFont typeface="Wingdings" pitchFamily="2" charset="2"/>
              <a:buChar char="v"/>
            </a:pPr>
            <a:r>
              <a:rPr lang="es-CO" sz="3400" dirty="0" smtClean="0"/>
              <a:t>Descripción del Proyecto - Tasas de Producción, Vida útil de la Mina. Proceso de Minado, Procesamiento del mineral, Cronograma. </a:t>
            </a:r>
            <a:endParaRPr lang="es-CO" sz="3400" dirty="0"/>
          </a:p>
          <a:p>
            <a:pPr algn="just">
              <a:buFont typeface="Wingdings" pitchFamily="2" charset="2"/>
              <a:buChar char="v"/>
            </a:pPr>
            <a:r>
              <a:rPr lang="es-CO" sz="3400" dirty="0" smtClean="0"/>
              <a:t>Instalaciones de Desechos de la Mina - Sobrecarga y Desmonte, Mineral agotado, Depósitos de relaves, Pozas de Aguas residuales y Pozas de Procesamiento, Rellenos, Disposición de Aguas servidas.</a:t>
            </a:r>
          </a:p>
          <a:p>
            <a:pPr algn="just">
              <a:buFont typeface="Wingdings" pitchFamily="2" charset="2"/>
              <a:buChar char="v"/>
            </a:pPr>
            <a:r>
              <a:rPr lang="es-CO" sz="3400" dirty="0" smtClean="0"/>
              <a:t>Sistemas de Manejo de Agua - Abastecimiento de agua, Estructuras de derivación, Control de agua de lluvia, Pozas de sedimentación, Puntos de descarga, Plantas de tratamiento</a:t>
            </a:r>
            <a:r>
              <a:rPr lang="es-CO" dirty="0" smtClean="0"/>
              <a:t>. </a:t>
            </a:r>
          </a:p>
        </p:txBody>
      </p:sp>
    </p:spTree>
    <p:extLst>
      <p:ext uri="{BB962C8B-B14F-4D97-AF65-F5344CB8AC3E}">
        <p14:creationId xmlns:p14="http://schemas.microsoft.com/office/powerpoint/2010/main" xmlns="" val="3863876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PLAN DE CIERRE 2</a:t>
            </a:r>
            <a:endParaRPr lang="es-CO" dirty="0"/>
          </a:p>
        </p:txBody>
      </p:sp>
      <p:sp>
        <p:nvSpPr>
          <p:cNvPr id="3" name="2 Marcador de contenido"/>
          <p:cNvSpPr>
            <a:spLocks noGrp="1"/>
          </p:cNvSpPr>
          <p:nvPr>
            <p:ph idx="1"/>
          </p:nvPr>
        </p:nvSpPr>
        <p:spPr/>
        <p:txBody>
          <a:bodyPr>
            <a:normAutofit/>
          </a:bodyPr>
          <a:lstStyle/>
          <a:p>
            <a:pPr>
              <a:buFont typeface="Wingdings" pitchFamily="2" charset="2"/>
              <a:buChar char="v"/>
            </a:pPr>
            <a:r>
              <a:rPr lang="es-CO" dirty="0" smtClean="0"/>
              <a:t> Estructuras Accesorias - Edificios y talleres, Suministro de energía, Caminos de acceso y de transporte, Equipo de procesamiento, Almacenamiento de sustancias químicas y combustible, Almacenamiento de explosivos. </a:t>
            </a:r>
          </a:p>
          <a:p>
            <a:pPr>
              <a:buFont typeface="Wingdings" pitchFamily="2" charset="2"/>
              <a:buChar char="v"/>
            </a:pPr>
            <a:r>
              <a:rPr lang="es-CO" dirty="0" smtClean="0"/>
              <a:t>Criterios para el Cierre - Estabilidad física, Criterios de diseño para el agua de lluvia, Criterios para la calidad del agua, Criterios para localidad del aire, Uso de la tierra. </a:t>
            </a:r>
          </a:p>
        </p:txBody>
      </p:sp>
    </p:spTree>
    <p:extLst>
      <p:ext uri="{BB962C8B-B14F-4D97-AF65-F5344CB8AC3E}">
        <p14:creationId xmlns:p14="http://schemas.microsoft.com/office/powerpoint/2010/main" xmlns="" val="3010637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PLAN DE CIERRE 3</a:t>
            </a:r>
            <a:endParaRPr lang="es-CO" dirty="0"/>
          </a:p>
        </p:txBody>
      </p:sp>
      <p:sp>
        <p:nvSpPr>
          <p:cNvPr id="3" name="2 Marcador de contenido"/>
          <p:cNvSpPr>
            <a:spLocks noGrp="1"/>
          </p:cNvSpPr>
          <p:nvPr>
            <p:ph idx="1"/>
          </p:nvPr>
        </p:nvSpPr>
        <p:spPr/>
        <p:txBody>
          <a:bodyPr>
            <a:normAutofit fontScale="92500" lnSpcReduction="10000"/>
          </a:bodyPr>
          <a:lstStyle/>
          <a:p>
            <a:pPr algn="just">
              <a:buFont typeface="Wingdings" pitchFamily="2" charset="2"/>
              <a:buChar char="v"/>
            </a:pPr>
            <a:r>
              <a:rPr lang="es-CO" dirty="0" smtClean="0"/>
              <a:t>Actividades de Cierre para la Estabilidad Física y Química - Minas a tajo abierto/subterráneas, Pilas de sobre capa y desmonte, Depósitos de relaves, Pilas de mineral agotado, Derivaciones del agua superficial, Áreas de Procesamiento. </a:t>
            </a:r>
          </a:p>
          <a:p>
            <a:pPr algn="just">
              <a:buFont typeface="Wingdings" pitchFamily="2" charset="2"/>
              <a:buChar char="v"/>
            </a:pPr>
            <a:r>
              <a:rPr lang="es-CO" dirty="0" smtClean="0"/>
              <a:t>Cronograma de Actividades de Cierre - Cierre concurrente, Actividades de cierre al final de las labores mineras.  </a:t>
            </a:r>
          </a:p>
          <a:p>
            <a:pPr algn="just">
              <a:buFont typeface="Wingdings" pitchFamily="2" charset="2"/>
              <a:buChar char="v"/>
            </a:pPr>
            <a:r>
              <a:rPr lang="es-CO" dirty="0" smtClean="0"/>
              <a:t>Monitoreo en el período de </a:t>
            </a:r>
            <a:r>
              <a:rPr lang="es-CO" dirty="0" err="1" smtClean="0"/>
              <a:t>Postcierre</a:t>
            </a:r>
            <a:r>
              <a:rPr lang="es-CO" dirty="0" smtClean="0"/>
              <a:t> - Calidad del agua, Calidad del aire, Estabilidad Física, éxito de la Rehabilitación. </a:t>
            </a:r>
          </a:p>
          <a:p>
            <a:pPr algn="just">
              <a:buFont typeface="Wingdings" pitchFamily="2" charset="2"/>
              <a:buChar char="v"/>
            </a:pPr>
            <a:r>
              <a:rPr lang="es-CO" dirty="0" smtClean="0"/>
              <a:t>Costos Estimados del Cierre </a:t>
            </a:r>
          </a:p>
          <a:p>
            <a:pPr>
              <a:buFont typeface="Wingdings" pitchFamily="2" charset="2"/>
              <a:buChar char="v"/>
            </a:pPr>
            <a:endParaRPr lang="es-CO" dirty="0" smtClean="0"/>
          </a:p>
          <a:p>
            <a:pPr>
              <a:buFont typeface="Wingdings" pitchFamily="2" charset="2"/>
              <a:buChar char="v"/>
            </a:pPr>
            <a:endParaRPr lang="es-CO" dirty="0"/>
          </a:p>
        </p:txBody>
      </p:sp>
    </p:spTree>
    <p:extLst>
      <p:ext uri="{BB962C8B-B14F-4D97-AF65-F5344CB8AC3E}">
        <p14:creationId xmlns:p14="http://schemas.microsoft.com/office/powerpoint/2010/main" xmlns="" val="3482099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395536" y="908720"/>
            <a:ext cx="8316416" cy="5184576"/>
          </a:xfrm>
        </p:spPr>
        <p:txBody>
          <a:bodyPr>
            <a:normAutofit fontScale="92500" lnSpcReduction="20000"/>
          </a:bodyPr>
          <a:lstStyle/>
          <a:p>
            <a:pPr algn="l"/>
            <a:r>
              <a:rPr lang="es-MX" dirty="0" smtClean="0"/>
              <a:t>Hemos conformado una unión temporal de tres empresas con manejo y experiencia suficiente.</a:t>
            </a:r>
          </a:p>
          <a:p>
            <a:pPr algn="l"/>
            <a:endParaRPr lang="es-MX" dirty="0" smtClean="0"/>
          </a:p>
          <a:p>
            <a:pPr algn="l"/>
            <a:r>
              <a:rPr lang="es-MX" dirty="0" smtClean="0"/>
              <a:t>Están soportas en grupos de científicos calificados que han desarrollado propuestas novedosas e integrales.</a:t>
            </a:r>
          </a:p>
          <a:p>
            <a:pPr algn="l"/>
            <a:endParaRPr lang="es-MX" dirty="0" smtClean="0"/>
          </a:p>
          <a:p>
            <a:pPr algn="l"/>
            <a:r>
              <a:rPr lang="es-MX" dirty="0" smtClean="0"/>
              <a:t>Nuestro objetivo es ofrecer una solución ambiental integral:</a:t>
            </a:r>
          </a:p>
          <a:p>
            <a:pPr algn="l">
              <a:buFont typeface="Wingdings" pitchFamily="2" charset="2"/>
              <a:buChar char="ü"/>
            </a:pPr>
            <a:r>
              <a:rPr lang="es-MX" dirty="0" smtClean="0"/>
              <a:t> desde los estudios previos,</a:t>
            </a:r>
          </a:p>
          <a:p>
            <a:pPr algn="l">
              <a:buFont typeface="Wingdings" pitchFamily="2" charset="2"/>
              <a:buChar char="ü"/>
            </a:pPr>
            <a:r>
              <a:rPr lang="es-MX" dirty="0" smtClean="0"/>
              <a:t> operatividad , </a:t>
            </a:r>
          </a:p>
          <a:p>
            <a:pPr algn="l">
              <a:buFont typeface="Wingdings" pitchFamily="2" charset="2"/>
              <a:buChar char="ü"/>
            </a:pPr>
            <a:r>
              <a:rPr lang="es-MX" dirty="0" smtClean="0"/>
              <a:t>acompañamiento y prevención de daños </a:t>
            </a:r>
          </a:p>
          <a:p>
            <a:pPr algn="l">
              <a:buFont typeface="Wingdings" pitchFamily="2" charset="2"/>
              <a:buChar char="ü"/>
            </a:pPr>
            <a:r>
              <a:rPr lang="es-MX" dirty="0" smtClean="0"/>
              <a:t> también con capacidad de hacer el cierre y las reparaciones ambientales a las que hubiere lugar.</a:t>
            </a: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ox(in)">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ox(in)">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ox(in)">
                                      <p:cBhvr>
                                        <p:cTn id="27" dur="2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ox(in)">
                                      <p:cBhvr>
                                        <p:cTn id="32" dur="20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box(in)">
                                      <p:cBhvr>
                                        <p:cTn id="3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371600" y="2276872"/>
            <a:ext cx="6400800" cy="3888432"/>
          </a:xfrm>
        </p:spPr>
        <p:txBody>
          <a:bodyPr>
            <a:normAutofit/>
          </a:bodyPr>
          <a:lstStyle/>
          <a:p>
            <a:pPr marL="514350" indent="-514350" algn="l"/>
            <a:endParaRPr lang="es-MX" dirty="0" smtClean="0"/>
          </a:p>
          <a:p>
            <a:pPr marL="514350" indent="-514350">
              <a:buAutoNum type="arabicPeriod"/>
            </a:pPr>
            <a:endParaRPr lang="es-MX" dirty="0"/>
          </a:p>
        </p:txBody>
      </p:sp>
      <p:graphicFrame>
        <p:nvGraphicFramePr>
          <p:cNvPr id="4" name="3 Diagrama"/>
          <p:cNvGraphicFramePr/>
          <p:nvPr/>
        </p:nvGraphicFramePr>
        <p:xfrm>
          <a:off x="108520" y="72008"/>
          <a:ext cx="8855968" cy="6597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3068960"/>
            <a:ext cx="8229600" cy="1143000"/>
          </a:xfrm>
        </p:spPr>
        <p:txBody>
          <a:bodyPr>
            <a:normAutofit fontScale="90000"/>
          </a:bodyPr>
          <a:lstStyle/>
          <a:p>
            <a:r>
              <a:rPr lang="es-MX" dirty="0" smtClean="0"/>
              <a:t>Gracias por su atención</a:t>
            </a:r>
            <a:br>
              <a:rPr lang="es-MX" dirty="0" smtClean="0"/>
            </a:br>
            <a:r>
              <a:rPr lang="es-MX" sz="2200" dirty="0" smtClean="0"/>
              <a:t/>
            </a:r>
            <a:br>
              <a:rPr lang="es-MX" sz="2200" dirty="0" smtClean="0"/>
            </a:br>
            <a:endParaRPr lang="es-MX" sz="22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értice">
  <a:themeElements>
    <a:clrScheme name="Vértic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Vértic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értic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85</TotalTime>
  <Words>898</Words>
  <Application>Microsoft Office PowerPoint</Application>
  <PresentationFormat>Presentación en pantalla (4:3)</PresentationFormat>
  <Paragraphs>67</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Vértice</vt:lpstr>
      <vt:lpstr>EJECUCIÓN DEL PLAN DE CIERRE DE MINA</vt:lpstr>
      <vt:lpstr>OBJETIVO</vt:lpstr>
      <vt:lpstr>ASPECTO CONTEMPLADOS</vt:lpstr>
      <vt:lpstr>PROCEDIMIENTO</vt:lpstr>
      <vt:lpstr>PROCEDIMIENTO</vt:lpstr>
      <vt:lpstr>ASUNTOS REFERIDOS AL CIERRE </vt:lpstr>
      <vt:lpstr>ALTERNATIVAS DE CIERRE: Minado a Tajo Abierto</vt:lpstr>
      <vt:lpstr>TECNOLOGÍAS DE CIERRE</vt:lpstr>
      <vt:lpstr>ELEMENTOS DE DISEÑO: DEFINICIÓN</vt:lpstr>
      <vt:lpstr>ELEMENTOS DE DISEÑO: CONSIDERACIONES</vt:lpstr>
      <vt:lpstr>PLAN DE CIERRE TÍPICO</vt:lpstr>
      <vt:lpstr>PLAN DE CIERRE 2</vt:lpstr>
      <vt:lpstr>PLAN DE CIERRE 3</vt:lpstr>
      <vt:lpstr>Diapositiva 14</vt:lpstr>
      <vt:lpstr>Diapositiva 15</vt:lpstr>
      <vt:lpstr>Gracias por su atención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Propuesta integral para complementar el cierre de mina</dc:title>
  <dc:creator>LUIS ORLANDO CASTRO</dc:creator>
  <cp:lastModifiedBy>LUIS ORLANDO CASTRO</cp:lastModifiedBy>
  <cp:revision>14</cp:revision>
  <dcterms:created xsi:type="dcterms:W3CDTF">2015-05-09T15:17:42Z</dcterms:created>
  <dcterms:modified xsi:type="dcterms:W3CDTF">2017-05-25T02:31:46Z</dcterms:modified>
</cp:coreProperties>
</file>